
<file path=[Content_Types].xml><?xml version="1.0" encoding="utf-8"?>
<Types xmlns="http://schemas.openxmlformats.org/package/2006/content-types">
  <Default Extension="png" ContentType="image/png"/>
  <Default Extension="svg" ContentType="image/svg+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5"/>
  </p:notesMasterIdLst>
  <p:sldIdLst>
    <p:sldId id="263" r:id="rId2"/>
    <p:sldId id="265" r:id="rId3"/>
    <p:sldId id="258" r:id="rId4"/>
    <p:sldId id="287" r:id="rId5"/>
    <p:sldId id="285" r:id="rId6"/>
    <p:sldId id="293" r:id="rId7"/>
    <p:sldId id="294" r:id="rId8"/>
    <p:sldId id="286" r:id="rId9"/>
    <p:sldId id="300" r:id="rId10"/>
    <p:sldId id="290" r:id="rId11"/>
    <p:sldId id="296" r:id="rId12"/>
    <p:sldId id="295" r:id="rId13"/>
    <p:sldId id="284" r:id="rId14"/>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B45"/>
    <a:srgbClr val="0038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503" autoAdjust="0"/>
    <p:restoredTop sz="68655" autoAdjust="0"/>
  </p:normalViewPr>
  <p:slideViewPr>
    <p:cSldViewPr snapToGrid="0">
      <p:cViewPr varScale="1">
        <p:scale>
          <a:sx n="76" d="100"/>
          <a:sy n="76" d="100"/>
        </p:scale>
        <p:origin x="1806" y="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65F5BC-A92D-43D9-83AF-BC882EE54CFA}" type="datetimeFigureOut">
              <a:rPr lang="sv-SE" smtClean="0"/>
              <a:t>2025-05-28</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4FA44B-0DBB-43BB-90AF-0538C7CA64E3}" type="slidenum">
              <a:rPr lang="sv-SE" smtClean="0"/>
              <a:t>‹#›</a:t>
            </a:fld>
            <a:endParaRPr lang="sv-SE"/>
          </a:p>
        </p:txBody>
      </p:sp>
    </p:spTree>
    <p:extLst>
      <p:ext uri="{BB962C8B-B14F-4D97-AF65-F5344CB8AC3E}">
        <p14:creationId xmlns:p14="http://schemas.microsoft.com/office/powerpoint/2010/main" val="19922520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684FA44B-0DBB-43BB-90AF-0538C7CA64E3}" type="slidenum">
              <a:rPr lang="sv-SE" smtClean="0"/>
              <a:t>3</a:t>
            </a:fld>
            <a:endParaRPr lang="sv-SE" dirty="0"/>
          </a:p>
        </p:txBody>
      </p:sp>
    </p:spTree>
    <p:extLst>
      <p:ext uri="{BB962C8B-B14F-4D97-AF65-F5344CB8AC3E}">
        <p14:creationId xmlns:p14="http://schemas.microsoft.com/office/powerpoint/2010/main" val="2318785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684FA44B-0DBB-43BB-90AF-0538C7CA64E3}" type="slidenum">
              <a:rPr lang="sv-SE" smtClean="0"/>
              <a:t>4</a:t>
            </a:fld>
            <a:endParaRPr lang="sv-SE"/>
          </a:p>
        </p:txBody>
      </p:sp>
    </p:spTree>
    <p:extLst>
      <p:ext uri="{BB962C8B-B14F-4D97-AF65-F5344CB8AC3E}">
        <p14:creationId xmlns:p14="http://schemas.microsoft.com/office/powerpoint/2010/main" val="11743431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684FA44B-0DBB-43BB-90AF-0538C7CA64E3}" type="slidenum">
              <a:rPr lang="sv-SE" smtClean="0"/>
              <a:t>6</a:t>
            </a:fld>
            <a:endParaRPr lang="sv-SE" dirty="0"/>
          </a:p>
        </p:txBody>
      </p:sp>
    </p:spTree>
    <p:extLst>
      <p:ext uri="{BB962C8B-B14F-4D97-AF65-F5344CB8AC3E}">
        <p14:creationId xmlns:p14="http://schemas.microsoft.com/office/powerpoint/2010/main" val="7657370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a:p>
            <a:endParaRPr lang="sv-SE" dirty="0"/>
          </a:p>
        </p:txBody>
      </p:sp>
      <p:sp>
        <p:nvSpPr>
          <p:cNvPr id="4" name="Platshållare för bildnummer 3"/>
          <p:cNvSpPr>
            <a:spLocks noGrp="1"/>
          </p:cNvSpPr>
          <p:nvPr>
            <p:ph type="sldNum" sz="quarter" idx="5"/>
          </p:nvPr>
        </p:nvSpPr>
        <p:spPr/>
        <p:txBody>
          <a:bodyPr/>
          <a:lstStyle/>
          <a:p>
            <a:fld id="{684FA44B-0DBB-43BB-90AF-0538C7CA64E3}" type="slidenum">
              <a:rPr lang="sv-SE" smtClean="0"/>
              <a:t>9</a:t>
            </a:fld>
            <a:endParaRPr lang="sv-SE"/>
          </a:p>
        </p:txBody>
      </p:sp>
    </p:spTree>
    <p:extLst>
      <p:ext uri="{BB962C8B-B14F-4D97-AF65-F5344CB8AC3E}">
        <p14:creationId xmlns:p14="http://schemas.microsoft.com/office/powerpoint/2010/main" val="24687457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684FA44B-0DBB-43BB-90AF-0538C7CA64E3}" type="slidenum">
              <a:rPr lang="sv-SE" smtClean="0"/>
              <a:t>11</a:t>
            </a:fld>
            <a:endParaRPr lang="sv-SE"/>
          </a:p>
        </p:txBody>
      </p:sp>
    </p:spTree>
    <p:extLst>
      <p:ext uri="{BB962C8B-B14F-4D97-AF65-F5344CB8AC3E}">
        <p14:creationId xmlns:p14="http://schemas.microsoft.com/office/powerpoint/2010/main" val="24385038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pic>
        <p:nvPicPr>
          <p:cNvPr id="7" name="Bildobjekt 1">
            <a:extLst>
              <a:ext uri="{FF2B5EF4-FFF2-40B4-BE49-F238E27FC236}">
                <a16:creationId xmlns:a16="http://schemas.microsoft.com/office/drawing/2014/main" id="{3A35B3A4-FF25-8AE6-6D09-48E335AA94D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1"/>
            <a:ext cx="12192000" cy="6858001"/>
          </a:xfrm>
          <a:prstGeom prst="rect">
            <a:avLst/>
          </a:prstGeom>
          <a:solidFill>
            <a:schemeClr val="accent1"/>
          </a:solidFill>
        </p:spPr>
      </p:pic>
      <p:sp>
        <p:nvSpPr>
          <p:cNvPr id="2" name="Rubrik 2">
            <a:extLst>
              <a:ext uri="{FF2B5EF4-FFF2-40B4-BE49-F238E27FC236}">
                <a16:creationId xmlns:a16="http://schemas.microsoft.com/office/drawing/2014/main" id="{809222C9-C51D-7B86-D151-53067089D537}"/>
              </a:ext>
            </a:extLst>
          </p:cNvPr>
          <p:cNvSpPr>
            <a:spLocks noGrp="1"/>
          </p:cNvSpPr>
          <p:nvPr>
            <p:ph type="ctrTitle"/>
          </p:nvPr>
        </p:nvSpPr>
        <p:spPr>
          <a:xfrm>
            <a:off x="637200" y="1727913"/>
            <a:ext cx="9144000" cy="2495653"/>
          </a:xfrm>
        </p:spPr>
        <p:txBody>
          <a:bodyPr anchor="b">
            <a:normAutofit/>
          </a:bodyPr>
          <a:lstStyle>
            <a:lvl1pPr algn="l">
              <a:lnSpc>
                <a:spcPct val="100000"/>
              </a:lnSpc>
              <a:defRPr sz="4800" spc="-40" baseline="0">
                <a:solidFill>
                  <a:schemeClr val="bg1"/>
                </a:solidFill>
              </a:defRPr>
            </a:lvl1pPr>
          </a:lstStyle>
          <a:p>
            <a:r>
              <a:rPr lang="sv-SE"/>
              <a:t>Klicka här för att ändra mall för rubrikformat</a:t>
            </a:r>
            <a:endParaRPr lang="sv-SE" dirty="0"/>
          </a:p>
        </p:txBody>
      </p:sp>
      <p:sp>
        <p:nvSpPr>
          <p:cNvPr id="3" name="Underrubrik 3">
            <a:extLst>
              <a:ext uri="{FF2B5EF4-FFF2-40B4-BE49-F238E27FC236}">
                <a16:creationId xmlns:a16="http://schemas.microsoft.com/office/drawing/2014/main" id="{AFC83BF2-3223-7C44-691E-3FC11A4DE10B}"/>
              </a:ext>
            </a:extLst>
          </p:cNvPr>
          <p:cNvSpPr>
            <a:spLocks noGrp="1"/>
          </p:cNvSpPr>
          <p:nvPr>
            <p:ph type="subTitle" idx="1"/>
          </p:nvPr>
        </p:nvSpPr>
        <p:spPr>
          <a:xfrm>
            <a:off x="637200" y="4314916"/>
            <a:ext cx="9143999" cy="1423204"/>
          </a:xfrm>
          <a:prstGeom prst="rect">
            <a:avLst/>
          </a:prstGeom>
        </p:spPr>
        <p:txBody>
          <a:bodyPr lIns="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9" name="Platshållare för text 4">
            <a:extLst>
              <a:ext uri="{FF2B5EF4-FFF2-40B4-BE49-F238E27FC236}">
                <a16:creationId xmlns:a16="http://schemas.microsoft.com/office/drawing/2014/main" id="{21BDDB5E-78EA-9C3B-AD55-0961585D32E0}"/>
              </a:ext>
            </a:extLst>
          </p:cNvPr>
          <p:cNvSpPr>
            <a:spLocks noGrp="1"/>
          </p:cNvSpPr>
          <p:nvPr>
            <p:ph type="body" sz="quarter" idx="13" hasCustomPrompt="1"/>
          </p:nvPr>
        </p:nvSpPr>
        <p:spPr>
          <a:xfrm>
            <a:off x="637200" y="5857013"/>
            <a:ext cx="4338638" cy="365125"/>
          </a:xfrm>
          <a:prstGeom prst="rect">
            <a:avLst/>
          </a:prstGeom>
          <a:ln>
            <a:noFill/>
          </a:ln>
        </p:spPr>
        <p:txBody>
          <a:bodyPr lIns="0" bIns="0" anchor="b">
            <a:normAutofit/>
          </a:bodyPr>
          <a:lstStyle>
            <a:lvl1pPr marL="0" indent="0">
              <a:buNone/>
              <a:defRPr sz="1600">
                <a:ln>
                  <a:noFill/>
                </a:ln>
                <a:solidFill>
                  <a:schemeClr val="bg1"/>
                </a:solidFill>
                <a:latin typeface="+mn-lt"/>
                <a:ea typeface="Noto Sans" panose="020B0502040504020204" pitchFamily="34" charset="0"/>
                <a:cs typeface="Noto Sans" panose="020B0502040504020204" pitchFamily="34" charset="0"/>
              </a:defRPr>
            </a:lvl1pPr>
            <a:lvl2pPr>
              <a:defRPr>
                <a:ln>
                  <a:noFill/>
                </a:ln>
              </a:defRPr>
            </a:lvl2pPr>
            <a:lvl3pPr>
              <a:defRPr>
                <a:ln>
                  <a:noFill/>
                </a:ln>
              </a:defRPr>
            </a:lvl3pPr>
            <a:lvl4pPr>
              <a:defRPr>
                <a:ln>
                  <a:noFill/>
                </a:ln>
              </a:defRPr>
            </a:lvl4pPr>
            <a:lvl5pPr>
              <a:defRPr>
                <a:ln>
                  <a:noFill/>
                </a:ln>
              </a:defRPr>
            </a:lvl5pPr>
          </a:lstStyle>
          <a:p>
            <a:pPr lvl="0"/>
            <a:r>
              <a:rPr lang="sv-SE" dirty="0"/>
              <a:t>Skapare, datum eller annan information</a:t>
            </a:r>
          </a:p>
        </p:txBody>
      </p:sp>
      <p:pic>
        <p:nvPicPr>
          <p:cNvPr id="8" name="Bild 5" descr="Socialstyrelsen logotyp">
            <a:extLst>
              <a:ext uri="{FF2B5EF4-FFF2-40B4-BE49-F238E27FC236}">
                <a16:creationId xmlns:a16="http://schemas.microsoft.com/office/drawing/2014/main" id="{D8B0BAEF-65BA-E933-C465-CEF585532C5D}"/>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8490" y="620713"/>
            <a:ext cx="2438400" cy="524075"/>
          </a:xfrm>
          <a:prstGeom prst="rect">
            <a:avLst/>
          </a:prstGeom>
        </p:spPr>
      </p:pic>
    </p:spTree>
    <p:extLst>
      <p:ext uri="{BB962C8B-B14F-4D97-AF65-F5344CB8AC3E}">
        <p14:creationId xmlns:p14="http://schemas.microsoft.com/office/powerpoint/2010/main" val="24107463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och numrerad lista">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E7507FC7-B57A-41F0-9BBF-775831FD6ACA}"/>
              </a:ext>
            </a:extLst>
          </p:cNvPr>
          <p:cNvSpPr>
            <a:spLocks noGrp="1"/>
          </p:cNvSpPr>
          <p:nvPr>
            <p:ph type="title"/>
          </p:nvPr>
        </p:nvSpPr>
        <p:spPr/>
        <p:txBody>
          <a:bodyPr/>
          <a:lstStyle/>
          <a:p>
            <a:r>
              <a:rPr lang="sv-SE"/>
              <a:t>Klicka här för att ändra mall för rubrikformat</a:t>
            </a:r>
          </a:p>
        </p:txBody>
      </p:sp>
      <p:sp>
        <p:nvSpPr>
          <p:cNvPr id="4" name="Platshållare för text 2">
            <a:extLst>
              <a:ext uri="{FF2B5EF4-FFF2-40B4-BE49-F238E27FC236}">
                <a16:creationId xmlns:a16="http://schemas.microsoft.com/office/drawing/2014/main" id="{E5148185-2A47-B579-6D9C-977F1EA26FA2}"/>
              </a:ext>
            </a:extLst>
          </p:cNvPr>
          <p:cNvSpPr>
            <a:spLocks noGrp="1"/>
          </p:cNvSpPr>
          <p:nvPr>
            <p:ph type="body" sz="quarter" idx="10" hasCustomPrompt="1"/>
          </p:nvPr>
        </p:nvSpPr>
        <p:spPr>
          <a:xfrm>
            <a:off x="637200" y="1634400"/>
            <a:ext cx="6818312" cy="4335013"/>
          </a:xfrm>
          <a:prstGeom prst="rect">
            <a:avLst/>
          </a:prstGeom>
        </p:spPr>
        <p:txBody>
          <a:bodyPr lIns="0"/>
          <a:lstStyle>
            <a:lvl1pPr marL="457200" indent="-457200">
              <a:spcBef>
                <a:spcPts val="1800"/>
              </a:spcBef>
              <a:buFont typeface="+mj-lt"/>
              <a:buAutoNum type="arabicPeriod"/>
              <a:defRPr sz="2000"/>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sidfot 3">
            <a:extLst>
              <a:ext uri="{FF2B5EF4-FFF2-40B4-BE49-F238E27FC236}">
                <a16:creationId xmlns:a16="http://schemas.microsoft.com/office/drawing/2014/main" id="{34514395-1553-4733-BCEE-11D1281FFE5B}"/>
              </a:ext>
            </a:extLst>
          </p:cNvPr>
          <p:cNvSpPr>
            <a:spLocks noGrp="1"/>
          </p:cNvSpPr>
          <p:nvPr>
            <p:ph type="ftr" sz="quarter" idx="11"/>
          </p:nvPr>
        </p:nvSpPr>
        <p:spPr/>
        <p:txBody>
          <a:bodyPr/>
          <a:lstStyle/>
          <a:p>
            <a:r>
              <a:rPr lang="sv-SE"/>
              <a:t>Reflektionsmaterial - informationsfilm om ARFID - version 1</a:t>
            </a:r>
          </a:p>
        </p:txBody>
      </p:sp>
      <p:sp>
        <p:nvSpPr>
          <p:cNvPr id="7" name="Platshållare för bildnummer 4">
            <a:extLst>
              <a:ext uri="{FF2B5EF4-FFF2-40B4-BE49-F238E27FC236}">
                <a16:creationId xmlns:a16="http://schemas.microsoft.com/office/drawing/2014/main" id="{CB8D7E23-8BFD-48CA-BF77-D2DC445BDD1F}"/>
              </a:ext>
            </a:extLst>
          </p:cNvPr>
          <p:cNvSpPr>
            <a:spLocks noGrp="1"/>
          </p:cNvSpPr>
          <p:nvPr>
            <p:ph type="sldNum" sz="quarter" idx="12"/>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9702859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ubrik och text 2-spal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0F701C2-0725-4302-AC48-7C4C753CF930}"/>
              </a:ext>
            </a:extLst>
          </p:cNvPr>
          <p:cNvSpPr>
            <a:spLocks noGrp="1"/>
          </p:cNvSpPr>
          <p:nvPr>
            <p:ph type="title"/>
          </p:nvPr>
        </p:nvSpPr>
        <p:spPr/>
        <p:txBody>
          <a:bodyPr/>
          <a:lstStyle/>
          <a:p>
            <a:r>
              <a:rPr lang="sv-SE"/>
              <a:t>Klicka här för att ändra mall för rubrikformat</a:t>
            </a:r>
          </a:p>
        </p:txBody>
      </p:sp>
      <p:sp>
        <p:nvSpPr>
          <p:cNvPr id="8" name="Platshållare för text 2">
            <a:extLst>
              <a:ext uri="{FF2B5EF4-FFF2-40B4-BE49-F238E27FC236}">
                <a16:creationId xmlns:a16="http://schemas.microsoft.com/office/drawing/2014/main" id="{D3710D23-C07B-6145-0DAD-ABF55E383265}"/>
              </a:ext>
            </a:extLst>
          </p:cNvPr>
          <p:cNvSpPr>
            <a:spLocks noGrp="1"/>
          </p:cNvSpPr>
          <p:nvPr>
            <p:ph type="body" sz="quarter" idx="16" hasCustomPrompt="1"/>
          </p:nvPr>
        </p:nvSpPr>
        <p:spPr>
          <a:xfrm>
            <a:off x="637200" y="1634400"/>
            <a:ext cx="5188903" cy="4583838"/>
          </a:xfrm>
          <a:prstGeom prst="rect">
            <a:avLst/>
          </a:prstGeom>
        </p:spPr>
        <p:txBody>
          <a:bodyPr lIns="0" anchor="t">
            <a:normAutofit/>
          </a:bodyPr>
          <a:lstStyle>
            <a:lvl1pPr marL="0" indent="0">
              <a:lnSpc>
                <a:spcPct val="110000"/>
              </a:lnSpc>
              <a:spcBef>
                <a:spcPts val="1800"/>
              </a:spcBef>
              <a:buNone/>
              <a:defRPr sz="2000">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här för att ändra format på bakgrundstexten</a:t>
            </a:r>
          </a:p>
        </p:txBody>
      </p:sp>
      <p:sp>
        <p:nvSpPr>
          <p:cNvPr id="11" name="Platshållare för text 3">
            <a:extLst>
              <a:ext uri="{FF2B5EF4-FFF2-40B4-BE49-F238E27FC236}">
                <a16:creationId xmlns:a16="http://schemas.microsoft.com/office/drawing/2014/main" id="{C397B7C2-F9F6-4E98-AB2B-94345F89FB41}"/>
              </a:ext>
            </a:extLst>
          </p:cNvPr>
          <p:cNvSpPr>
            <a:spLocks noGrp="1"/>
          </p:cNvSpPr>
          <p:nvPr>
            <p:ph type="body" sz="quarter" idx="17" hasCustomPrompt="1"/>
          </p:nvPr>
        </p:nvSpPr>
        <p:spPr>
          <a:xfrm>
            <a:off x="6397200" y="1634400"/>
            <a:ext cx="5188903" cy="4583838"/>
          </a:xfrm>
          <a:prstGeom prst="rect">
            <a:avLst/>
          </a:prstGeom>
        </p:spPr>
        <p:txBody>
          <a:bodyPr lIns="0" anchor="t">
            <a:normAutofit/>
          </a:bodyPr>
          <a:lstStyle>
            <a:lvl1pPr marL="0" indent="0">
              <a:lnSpc>
                <a:spcPct val="110000"/>
              </a:lnSpc>
              <a:spcBef>
                <a:spcPts val="1800"/>
              </a:spcBef>
              <a:buNone/>
              <a:defRPr sz="2000">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här för att ändra format på bakgrundstexten</a:t>
            </a:r>
          </a:p>
        </p:txBody>
      </p:sp>
      <p:sp>
        <p:nvSpPr>
          <p:cNvPr id="5" name="Platshållare för sidfot 4">
            <a:extLst>
              <a:ext uri="{FF2B5EF4-FFF2-40B4-BE49-F238E27FC236}">
                <a16:creationId xmlns:a16="http://schemas.microsoft.com/office/drawing/2014/main" id="{37406B82-DC71-44EF-B958-424A4BA79C70}"/>
              </a:ext>
            </a:extLst>
          </p:cNvPr>
          <p:cNvSpPr>
            <a:spLocks noGrp="1"/>
          </p:cNvSpPr>
          <p:nvPr>
            <p:ph type="ftr" sz="quarter" idx="18"/>
          </p:nvPr>
        </p:nvSpPr>
        <p:spPr/>
        <p:txBody>
          <a:bodyPr/>
          <a:lstStyle/>
          <a:p>
            <a:r>
              <a:rPr lang="sv-SE"/>
              <a:t>Reflektionsmaterial - informationsfilm om ARFID - version 1</a:t>
            </a:r>
          </a:p>
        </p:txBody>
      </p:sp>
      <p:sp>
        <p:nvSpPr>
          <p:cNvPr id="6" name="Platshållare för bildnummer 5">
            <a:extLst>
              <a:ext uri="{FF2B5EF4-FFF2-40B4-BE49-F238E27FC236}">
                <a16:creationId xmlns:a16="http://schemas.microsoft.com/office/drawing/2014/main" id="{479483DB-8D59-4080-BA67-A1B7D4293E77}"/>
              </a:ext>
            </a:extLst>
          </p:cNvPr>
          <p:cNvSpPr>
            <a:spLocks noGrp="1"/>
          </p:cNvSpPr>
          <p:nvPr>
            <p:ph type="sldNum" sz="quarter" idx="19"/>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24353428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 och punktlista 2-spalt">
    <p:spTree>
      <p:nvGrpSpPr>
        <p:cNvPr id="1" name=""/>
        <p:cNvGrpSpPr/>
        <p:nvPr/>
      </p:nvGrpSpPr>
      <p:grpSpPr>
        <a:xfrm>
          <a:off x="0" y="0"/>
          <a:ext cx="0" cy="0"/>
          <a:chOff x="0" y="0"/>
          <a:chExt cx="0" cy="0"/>
        </a:xfrm>
      </p:grpSpPr>
      <p:sp>
        <p:nvSpPr>
          <p:cNvPr id="8" name="Rubrik 1">
            <a:extLst>
              <a:ext uri="{FF2B5EF4-FFF2-40B4-BE49-F238E27FC236}">
                <a16:creationId xmlns:a16="http://schemas.microsoft.com/office/drawing/2014/main" id="{452AA41F-EF01-4225-8579-047231899C05}"/>
              </a:ext>
            </a:extLst>
          </p:cNvPr>
          <p:cNvSpPr>
            <a:spLocks noGrp="1"/>
          </p:cNvSpPr>
          <p:nvPr>
            <p:ph type="title"/>
          </p:nvPr>
        </p:nvSpPr>
        <p:spPr/>
        <p:txBody>
          <a:bodyPr/>
          <a:lstStyle/>
          <a:p>
            <a:r>
              <a:rPr lang="sv-SE"/>
              <a:t>Klicka här för att ändra mall för rubrikformat</a:t>
            </a:r>
          </a:p>
        </p:txBody>
      </p:sp>
      <p:sp>
        <p:nvSpPr>
          <p:cNvPr id="5" name="Platshållare för text 2">
            <a:extLst>
              <a:ext uri="{FF2B5EF4-FFF2-40B4-BE49-F238E27FC236}">
                <a16:creationId xmlns:a16="http://schemas.microsoft.com/office/drawing/2014/main" id="{3F24019E-277D-4A60-88FE-C95A5CAACB4E}"/>
              </a:ext>
            </a:extLst>
          </p:cNvPr>
          <p:cNvSpPr>
            <a:spLocks noGrp="1"/>
          </p:cNvSpPr>
          <p:nvPr>
            <p:ph type="body" sz="quarter" idx="12" hasCustomPrompt="1"/>
          </p:nvPr>
        </p:nvSpPr>
        <p:spPr>
          <a:xfrm>
            <a:off x="637200" y="1634400"/>
            <a:ext cx="5194051" cy="4574671"/>
          </a:xfrm>
          <a:prstGeom prst="rect">
            <a:avLst/>
          </a:prstGeom>
        </p:spPr>
        <p:txBody>
          <a:bodyPr lIns="0"/>
          <a:lstStyle>
            <a:lvl1pPr>
              <a:spcBef>
                <a:spcPts val="1800"/>
              </a:spcBef>
              <a:defRPr sz="2000">
                <a:latin typeface="+mn-lt"/>
              </a:defRPr>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text 3">
            <a:extLst>
              <a:ext uri="{FF2B5EF4-FFF2-40B4-BE49-F238E27FC236}">
                <a16:creationId xmlns:a16="http://schemas.microsoft.com/office/drawing/2014/main" id="{99CE8738-DAE9-42D3-9ADE-A3B3B4A78E82}"/>
              </a:ext>
            </a:extLst>
          </p:cNvPr>
          <p:cNvSpPr>
            <a:spLocks noGrp="1"/>
          </p:cNvSpPr>
          <p:nvPr>
            <p:ph type="body" sz="quarter" idx="13" hasCustomPrompt="1"/>
          </p:nvPr>
        </p:nvSpPr>
        <p:spPr>
          <a:xfrm>
            <a:off x="6383339" y="1634401"/>
            <a:ext cx="5194051" cy="4583838"/>
          </a:xfrm>
          <a:prstGeom prst="rect">
            <a:avLst/>
          </a:prstGeom>
        </p:spPr>
        <p:txBody>
          <a:bodyPr lIns="0"/>
          <a:lstStyle>
            <a:lvl1pPr>
              <a:spcBef>
                <a:spcPts val="1800"/>
              </a:spcBef>
              <a:defRPr sz="2000">
                <a:latin typeface="+mn-lt"/>
              </a:defRPr>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10" name="Platshållare för sidfot 4">
            <a:extLst>
              <a:ext uri="{FF2B5EF4-FFF2-40B4-BE49-F238E27FC236}">
                <a16:creationId xmlns:a16="http://schemas.microsoft.com/office/drawing/2014/main" id="{028D4306-0EC0-44E1-8177-428203AB5A03}"/>
              </a:ext>
            </a:extLst>
          </p:cNvPr>
          <p:cNvSpPr>
            <a:spLocks noGrp="1"/>
          </p:cNvSpPr>
          <p:nvPr>
            <p:ph type="ftr" sz="quarter" idx="14"/>
          </p:nvPr>
        </p:nvSpPr>
        <p:spPr/>
        <p:txBody>
          <a:bodyPr/>
          <a:lstStyle/>
          <a:p>
            <a:r>
              <a:rPr lang="sv-SE"/>
              <a:t>Reflektionsmaterial - informationsfilm om ARFID - version 1</a:t>
            </a:r>
          </a:p>
        </p:txBody>
      </p:sp>
      <p:sp>
        <p:nvSpPr>
          <p:cNvPr id="11" name="Platshållare för bildnummer 5">
            <a:extLst>
              <a:ext uri="{FF2B5EF4-FFF2-40B4-BE49-F238E27FC236}">
                <a16:creationId xmlns:a16="http://schemas.microsoft.com/office/drawing/2014/main" id="{BA646D25-81E0-4749-A49E-5E9B66E61306}"/>
              </a:ext>
            </a:extLst>
          </p:cNvPr>
          <p:cNvSpPr>
            <a:spLocks noGrp="1"/>
          </p:cNvSpPr>
          <p:nvPr>
            <p:ph type="sldNum" sz="quarter" idx="15"/>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9018606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ubrik och numrerad lista 2-spalt ">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10E94381-7B41-4D72-B846-767E42B8B1E1}"/>
              </a:ext>
            </a:extLst>
          </p:cNvPr>
          <p:cNvSpPr>
            <a:spLocks noGrp="1"/>
          </p:cNvSpPr>
          <p:nvPr>
            <p:ph type="title"/>
          </p:nvPr>
        </p:nvSpPr>
        <p:spPr/>
        <p:txBody>
          <a:bodyPr/>
          <a:lstStyle/>
          <a:p>
            <a:r>
              <a:rPr lang="sv-SE"/>
              <a:t>Klicka här för att ändra mall för rubrikformat</a:t>
            </a:r>
          </a:p>
        </p:txBody>
      </p:sp>
      <p:sp>
        <p:nvSpPr>
          <p:cNvPr id="5" name="Platshållare för text 2">
            <a:extLst>
              <a:ext uri="{FF2B5EF4-FFF2-40B4-BE49-F238E27FC236}">
                <a16:creationId xmlns:a16="http://schemas.microsoft.com/office/drawing/2014/main" id="{1DB22746-20D0-4E65-872D-12244F7B72AA}"/>
              </a:ext>
            </a:extLst>
          </p:cNvPr>
          <p:cNvSpPr>
            <a:spLocks noGrp="1"/>
          </p:cNvSpPr>
          <p:nvPr>
            <p:ph type="body" sz="quarter" idx="12" hasCustomPrompt="1"/>
          </p:nvPr>
        </p:nvSpPr>
        <p:spPr>
          <a:xfrm>
            <a:off x="637200" y="1634401"/>
            <a:ext cx="5188208" cy="4583838"/>
          </a:xfrm>
          <a:prstGeom prst="rect">
            <a:avLst/>
          </a:prstGeom>
        </p:spPr>
        <p:txBody>
          <a:bodyPr lIns="0"/>
          <a:lstStyle>
            <a:lvl1pPr marL="457200" indent="-457200">
              <a:spcBef>
                <a:spcPts val="1800"/>
              </a:spcBef>
              <a:buFont typeface="+mj-lt"/>
              <a:buAutoNum type="arabicPeriod"/>
              <a:defRPr sz="2000">
                <a:latin typeface="+mn-lt"/>
              </a:defRPr>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7" name="Platshållare för text 3">
            <a:extLst>
              <a:ext uri="{FF2B5EF4-FFF2-40B4-BE49-F238E27FC236}">
                <a16:creationId xmlns:a16="http://schemas.microsoft.com/office/drawing/2014/main" id="{6D4904A0-409C-4EB1-8A65-AD5037002616}"/>
              </a:ext>
            </a:extLst>
          </p:cNvPr>
          <p:cNvSpPr>
            <a:spLocks noGrp="1"/>
          </p:cNvSpPr>
          <p:nvPr>
            <p:ph type="body" sz="quarter" idx="13" hasCustomPrompt="1"/>
          </p:nvPr>
        </p:nvSpPr>
        <p:spPr>
          <a:xfrm>
            <a:off x="6383339" y="1634401"/>
            <a:ext cx="5188208" cy="4583838"/>
          </a:xfrm>
          <a:prstGeom prst="rect">
            <a:avLst/>
          </a:prstGeom>
        </p:spPr>
        <p:txBody>
          <a:bodyPr lIns="0"/>
          <a:lstStyle>
            <a:lvl1pPr marL="457200" indent="-457200">
              <a:spcBef>
                <a:spcPts val="1800"/>
              </a:spcBef>
              <a:buFont typeface="+mj-lt"/>
              <a:buAutoNum type="arabicPeriod"/>
              <a:defRPr sz="2000">
                <a:latin typeface="+mn-lt"/>
              </a:defRPr>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9" name="Platshållare för sidfot 4">
            <a:extLst>
              <a:ext uri="{FF2B5EF4-FFF2-40B4-BE49-F238E27FC236}">
                <a16:creationId xmlns:a16="http://schemas.microsoft.com/office/drawing/2014/main" id="{2C8D1CF1-E93D-463B-AF49-0EC5A6E1B4BB}"/>
              </a:ext>
            </a:extLst>
          </p:cNvPr>
          <p:cNvSpPr>
            <a:spLocks noGrp="1"/>
          </p:cNvSpPr>
          <p:nvPr>
            <p:ph type="ftr" sz="quarter" idx="14"/>
          </p:nvPr>
        </p:nvSpPr>
        <p:spPr/>
        <p:txBody>
          <a:bodyPr/>
          <a:lstStyle/>
          <a:p>
            <a:r>
              <a:rPr lang="sv-SE"/>
              <a:t>Reflektionsmaterial - informationsfilm om ARFID - version 1</a:t>
            </a:r>
          </a:p>
        </p:txBody>
      </p:sp>
      <p:sp>
        <p:nvSpPr>
          <p:cNvPr id="10" name="Platshållare för bildnummer 5">
            <a:extLst>
              <a:ext uri="{FF2B5EF4-FFF2-40B4-BE49-F238E27FC236}">
                <a16:creationId xmlns:a16="http://schemas.microsoft.com/office/drawing/2014/main" id="{0D093DFA-0FFE-431F-9D40-D12B15C7218F}"/>
              </a:ext>
            </a:extLst>
          </p:cNvPr>
          <p:cNvSpPr>
            <a:spLocks noGrp="1"/>
          </p:cNvSpPr>
          <p:nvPr>
            <p:ph type="sldNum" sz="quarter" idx="15"/>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35899518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ubrik, text och bild 1">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FEB008D-0CC1-4719-8437-99618B6B65EE}"/>
              </a:ext>
            </a:extLst>
          </p:cNvPr>
          <p:cNvSpPr>
            <a:spLocks noGrp="1"/>
          </p:cNvSpPr>
          <p:nvPr>
            <p:ph type="title"/>
          </p:nvPr>
        </p:nvSpPr>
        <p:spPr>
          <a:xfrm>
            <a:off x="636889" y="540000"/>
            <a:ext cx="6792611" cy="1080000"/>
          </a:xfrm>
        </p:spPr>
        <p:txBody>
          <a:bodyPr/>
          <a:lstStyle/>
          <a:p>
            <a:r>
              <a:rPr lang="sv-SE"/>
              <a:t>Klicka här för att ändra mall för rubrikformat</a:t>
            </a:r>
          </a:p>
        </p:txBody>
      </p:sp>
      <p:sp>
        <p:nvSpPr>
          <p:cNvPr id="8" name="Platshållare för text 2">
            <a:extLst>
              <a:ext uri="{FF2B5EF4-FFF2-40B4-BE49-F238E27FC236}">
                <a16:creationId xmlns:a16="http://schemas.microsoft.com/office/drawing/2014/main" id="{E2E14E40-923A-1266-AEE9-9ADB80254241}"/>
              </a:ext>
            </a:extLst>
          </p:cNvPr>
          <p:cNvSpPr>
            <a:spLocks noGrp="1"/>
          </p:cNvSpPr>
          <p:nvPr>
            <p:ph type="body" sz="quarter" idx="16" hasCustomPrompt="1"/>
          </p:nvPr>
        </p:nvSpPr>
        <p:spPr>
          <a:xfrm>
            <a:off x="637200" y="1634400"/>
            <a:ext cx="6809740" cy="4583838"/>
          </a:xfrm>
          <a:prstGeom prst="rect">
            <a:avLst/>
          </a:prstGeom>
        </p:spPr>
        <p:txBody>
          <a:bodyPr lIns="0" anchor="t">
            <a:normAutofit/>
          </a:bodyPr>
          <a:lstStyle>
            <a:lvl1pPr marL="0" indent="0">
              <a:lnSpc>
                <a:spcPct val="110000"/>
              </a:lnSpc>
              <a:spcBef>
                <a:spcPts val="1800"/>
              </a:spcBef>
              <a:spcAft>
                <a:spcPts val="0"/>
              </a:spcAft>
              <a:buNone/>
              <a:defRPr sz="2000">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här för att ändra format på bakgrundstexten</a:t>
            </a:r>
          </a:p>
        </p:txBody>
      </p:sp>
      <p:sp>
        <p:nvSpPr>
          <p:cNvPr id="6" name="Platshållare för bild 3">
            <a:extLst>
              <a:ext uri="{FF2B5EF4-FFF2-40B4-BE49-F238E27FC236}">
                <a16:creationId xmlns:a16="http://schemas.microsoft.com/office/drawing/2014/main" id="{FEEBDD56-AACA-C812-7E95-EB2BEAFF7B3D}"/>
              </a:ext>
            </a:extLst>
          </p:cNvPr>
          <p:cNvSpPr>
            <a:spLocks noGrp="1"/>
          </p:cNvSpPr>
          <p:nvPr>
            <p:ph type="pic" idx="11" hasCustomPrompt="1"/>
          </p:nvPr>
        </p:nvSpPr>
        <p:spPr>
          <a:xfrm>
            <a:off x="8077201" y="0"/>
            <a:ext cx="4114800" cy="6857999"/>
          </a:xfrm>
          <a:prstGeom prst="rect">
            <a:avLst/>
          </a:prstGeom>
        </p:spPr>
        <p:txBody>
          <a:bodyPr lIns="216000" tIns="576000" rIns="18000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5" name="Platshållare för sidfot 4">
            <a:extLst>
              <a:ext uri="{FF2B5EF4-FFF2-40B4-BE49-F238E27FC236}">
                <a16:creationId xmlns:a16="http://schemas.microsoft.com/office/drawing/2014/main" id="{EFF7CB77-F4BF-4F39-9A04-589D0309588A}"/>
              </a:ext>
            </a:extLst>
          </p:cNvPr>
          <p:cNvSpPr>
            <a:spLocks noGrp="1"/>
          </p:cNvSpPr>
          <p:nvPr>
            <p:ph type="ftr" sz="quarter" idx="17"/>
          </p:nvPr>
        </p:nvSpPr>
        <p:spPr/>
        <p:txBody>
          <a:bodyPr/>
          <a:lstStyle/>
          <a:p>
            <a:r>
              <a:rPr lang="sv-SE"/>
              <a:t>Reflektionsmaterial - informationsfilm om ARFID - version 1</a:t>
            </a:r>
          </a:p>
        </p:txBody>
      </p:sp>
      <p:sp>
        <p:nvSpPr>
          <p:cNvPr id="7" name="Platshållare för bildnummer 5">
            <a:extLst>
              <a:ext uri="{FF2B5EF4-FFF2-40B4-BE49-F238E27FC236}">
                <a16:creationId xmlns:a16="http://schemas.microsoft.com/office/drawing/2014/main" id="{51B3DFEC-57A4-43E2-AD92-5FFC5D929F57}"/>
              </a:ext>
            </a:extLst>
          </p:cNvPr>
          <p:cNvSpPr>
            <a:spLocks noGrp="1"/>
          </p:cNvSpPr>
          <p:nvPr>
            <p:ph type="sldNum" sz="quarter" idx="18"/>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9044656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ubrik, text och bild 2">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5EF7C54-8A0A-44CD-A06F-F7E15D319562}"/>
              </a:ext>
            </a:extLst>
          </p:cNvPr>
          <p:cNvSpPr>
            <a:spLocks noGrp="1"/>
          </p:cNvSpPr>
          <p:nvPr>
            <p:ph type="title"/>
          </p:nvPr>
        </p:nvSpPr>
        <p:spPr>
          <a:xfrm>
            <a:off x="636889" y="540000"/>
            <a:ext cx="5171774" cy="1080000"/>
          </a:xfrm>
        </p:spPr>
        <p:txBody>
          <a:bodyPr/>
          <a:lstStyle/>
          <a:p>
            <a:r>
              <a:rPr lang="sv-SE"/>
              <a:t>Klicka här för att ändra mall för rubrikformat</a:t>
            </a:r>
          </a:p>
        </p:txBody>
      </p:sp>
      <p:sp>
        <p:nvSpPr>
          <p:cNvPr id="4" name="Platshållare för text 2">
            <a:extLst>
              <a:ext uri="{FF2B5EF4-FFF2-40B4-BE49-F238E27FC236}">
                <a16:creationId xmlns:a16="http://schemas.microsoft.com/office/drawing/2014/main" id="{F4451309-973D-674D-595E-A21E77D45168}"/>
              </a:ext>
            </a:extLst>
          </p:cNvPr>
          <p:cNvSpPr>
            <a:spLocks noGrp="1"/>
          </p:cNvSpPr>
          <p:nvPr>
            <p:ph type="body" sz="quarter" idx="12" hasCustomPrompt="1"/>
          </p:nvPr>
        </p:nvSpPr>
        <p:spPr>
          <a:xfrm>
            <a:off x="637200" y="1634400"/>
            <a:ext cx="5171463" cy="4583838"/>
          </a:xfrm>
          <a:prstGeom prst="rect">
            <a:avLst/>
          </a:prstGeom>
        </p:spPr>
        <p:txBody>
          <a:bodyPr lIns="0"/>
          <a:lstStyle>
            <a:lvl1pPr>
              <a:spcBef>
                <a:spcPts val="1800"/>
              </a:spcBef>
              <a:defRPr/>
            </a:lvl1p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bild 3">
            <a:extLst>
              <a:ext uri="{FF2B5EF4-FFF2-40B4-BE49-F238E27FC236}">
                <a16:creationId xmlns:a16="http://schemas.microsoft.com/office/drawing/2014/main" id="{FEEBDD56-AACA-C812-7E95-EB2BEAFF7B3D}"/>
              </a:ext>
            </a:extLst>
          </p:cNvPr>
          <p:cNvSpPr>
            <a:spLocks noGrp="1"/>
          </p:cNvSpPr>
          <p:nvPr>
            <p:ph type="pic" idx="11" hasCustomPrompt="1"/>
          </p:nvPr>
        </p:nvSpPr>
        <p:spPr>
          <a:xfrm>
            <a:off x="6096001" y="0"/>
            <a:ext cx="6096000" cy="6857999"/>
          </a:xfrm>
          <a:prstGeom prst="rect">
            <a:avLst/>
          </a:prstGeom>
        </p:spPr>
        <p:txBody>
          <a:bodyPr lIns="216000" tIns="576000" rIns="25200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7" name="Platshållare för sidfot 4">
            <a:extLst>
              <a:ext uri="{FF2B5EF4-FFF2-40B4-BE49-F238E27FC236}">
                <a16:creationId xmlns:a16="http://schemas.microsoft.com/office/drawing/2014/main" id="{6D55C4DD-793D-4F05-855A-7F5B1C703133}"/>
              </a:ext>
            </a:extLst>
          </p:cNvPr>
          <p:cNvSpPr>
            <a:spLocks noGrp="1"/>
          </p:cNvSpPr>
          <p:nvPr>
            <p:ph type="ftr" sz="quarter" idx="13"/>
          </p:nvPr>
        </p:nvSpPr>
        <p:spPr/>
        <p:txBody>
          <a:bodyPr/>
          <a:lstStyle/>
          <a:p>
            <a:r>
              <a:rPr lang="sv-SE"/>
              <a:t>Reflektionsmaterial - informationsfilm om ARFID - version 1</a:t>
            </a:r>
          </a:p>
        </p:txBody>
      </p:sp>
      <p:sp>
        <p:nvSpPr>
          <p:cNvPr id="8" name="Platshållare för bildnummer 5">
            <a:extLst>
              <a:ext uri="{FF2B5EF4-FFF2-40B4-BE49-F238E27FC236}">
                <a16:creationId xmlns:a16="http://schemas.microsoft.com/office/drawing/2014/main" id="{5123DDC0-56AE-4BE8-86E6-053C54763A0A}"/>
              </a:ext>
            </a:extLst>
          </p:cNvPr>
          <p:cNvSpPr>
            <a:spLocks noGrp="1"/>
          </p:cNvSpPr>
          <p:nvPr>
            <p:ph type="sldNum" sz="quarter" idx="14"/>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41484569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ubrik, text och bild 3">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53786AE-3D23-4C9B-BD51-DD3D8606B896}"/>
              </a:ext>
            </a:extLst>
          </p:cNvPr>
          <p:cNvSpPr>
            <a:spLocks noGrp="1"/>
          </p:cNvSpPr>
          <p:nvPr>
            <p:ph type="title"/>
          </p:nvPr>
        </p:nvSpPr>
        <p:spPr>
          <a:xfrm>
            <a:off x="636890" y="539999"/>
            <a:ext cx="3771514" cy="1525203"/>
          </a:xfrm>
        </p:spPr>
        <p:txBody>
          <a:bodyPr/>
          <a:lstStyle/>
          <a:p>
            <a:r>
              <a:rPr lang="sv-SE"/>
              <a:t>Klicka här för att ändra mall för rubrikformat</a:t>
            </a:r>
          </a:p>
        </p:txBody>
      </p:sp>
      <p:sp>
        <p:nvSpPr>
          <p:cNvPr id="8" name="Platshållare för text 2">
            <a:extLst>
              <a:ext uri="{FF2B5EF4-FFF2-40B4-BE49-F238E27FC236}">
                <a16:creationId xmlns:a16="http://schemas.microsoft.com/office/drawing/2014/main" id="{EB02FB96-385F-13AB-DD19-55D3510D6BC8}"/>
              </a:ext>
            </a:extLst>
          </p:cNvPr>
          <p:cNvSpPr>
            <a:spLocks noGrp="1"/>
          </p:cNvSpPr>
          <p:nvPr>
            <p:ph type="body" sz="quarter" idx="16" hasCustomPrompt="1"/>
          </p:nvPr>
        </p:nvSpPr>
        <p:spPr>
          <a:xfrm>
            <a:off x="637200" y="2065203"/>
            <a:ext cx="3771514" cy="4153035"/>
          </a:xfrm>
          <a:prstGeom prst="rect">
            <a:avLst/>
          </a:prstGeom>
        </p:spPr>
        <p:txBody>
          <a:bodyPr lIns="0" anchor="t">
            <a:normAutofit/>
          </a:bodyPr>
          <a:lstStyle>
            <a:lvl1pPr marL="0" indent="0">
              <a:lnSpc>
                <a:spcPct val="110000"/>
              </a:lnSpc>
              <a:spcBef>
                <a:spcPts val="1800"/>
              </a:spcBef>
              <a:spcAft>
                <a:spcPts val="0"/>
              </a:spcAft>
              <a:buNone/>
              <a:defRPr sz="2000">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här för att ändra format på bakgrundstexten</a:t>
            </a:r>
          </a:p>
        </p:txBody>
      </p:sp>
      <p:sp>
        <p:nvSpPr>
          <p:cNvPr id="6" name="Platshållare för bild 3">
            <a:extLst>
              <a:ext uri="{FF2B5EF4-FFF2-40B4-BE49-F238E27FC236}">
                <a16:creationId xmlns:a16="http://schemas.microsoft.com/office/drawing/2014/main" id="{FEEBDD56-AACA-C812-7E95-EB2BEAFF7B3D}"/>
              </a:ext>
            </a:extLst>
          </p:cNvPr>
          <p:cNvSpPr>
            <a:spLocks noGrp="1"/>
          </p:cNvSpPr>
          <p:nvPr>
            <p:ph type="pic" idx="11" hasCustomPrompt="1"/>
          </p:nvPr>
        </p:nvSpPr>
        <p:spPr>
          <a:xfrm>
            <a:off x="4487401" y="1"/>
            <a:ext cx="7704599" cy="6857999"/>
          </a:xfrm>
          <a:prstGeom prst="rect">
            <a:avLst/>
          </a:prstGeom>
        </p:spPr>
        <p:txBody>
          <a:bodyPr lIns="1296000" tIns="576000" rIns="129600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5" name="Platshållare för sidfot 4">
            <a:extLst>
              <a:ext uri="{FF2B5EF4-FFF2-40B4-BE49-F238E27FC236}">
                <a16:creationId xmlns:a16="http://schemas.microsoft.com/office/drawing/2014/main" id="{B89F5B30-B90D-41E7-8C50-94F92D645BC4}"/>
              </a:ext>
            </a:extLst>
          </p:cNvPr>
          <p:cNvSpPr>
            <a:spLocks noGrp="1"/>
          </p:cNvSpPr>
          <p:nvPr>
            <p:ph type="ftr" sz="quarter" idx="17"/>
          </p:nvPr>
        </p:nvSpPr>
        <p:spPr/>
        <p:txBody>
          <a:bodyPr/>
          <a:lstStyle/>
          <a:p>
            <a:r>
              <a:rPr lang="sv-SE"/>
              <a:t>Reflektionsmaterial - informationsfilm om ARFID - version 1</a:t>
            </a:r>
          </a:p>
        </p:txBody>
      </p:sp>
      <p:sp>
        <p:nvSpPr>
          <p:cNvPr id="7" name="Platshållare för bildnummer 5">
            <a:extLst>
              <a:ext uri="{FF2B5EF4-FFF2-40B4-BE49-F238E27FC236}">
                <a16:creationId xmlns:a16="http://schemas.microsoft.com/office/drawing/2014/main" id="{268D11D4-3129-4594-8CBE-10321B2A1175}"/>
              </a:ext>
            </a:extLst>
          </p:cNvPr>
          <p:cNvSpPr>
            <a:spLocks noGrp="1"/>
          </p:cNvSpPr>
          <p:nvPr>
            <p:ph type="sldNum" sz="quarter" idx="18"/>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780257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ubrik, text och bild 4">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28E7CB30-CED8-4C36-8C0A-8E2936A9935A}"/>
              </a:ext>
            </a:extLst>
          </p:cNvPr>
          <p:cNvSpPr>
            <a:spLocks noGrp="1"/>
          </p:cNvSpPr>
          <p:nvPr>
            <p:ph type="title"/>
          </p:nvPr>
        </p:nvSpPr>
        <p:spPr>
          <a:xfrm>
            <a:off x="636889" y="540000"/>
            <a:ext cx="9720000" cy="1080000"/>
          </a:xfrm>
        </p:spPr>
        <p:txBody>
          <a:bodyPr/>
          <a:lstStyle/>
          <a:p>
            <a:r>
              <a:rPr lang="sv-SE"/>
              <a:t>Klicka här för att ändra mall för rubrikformat</a:t>
            </a:r>
          </a:p>
        </p:txBody>
      </p:sp>
      <p:sp>
        <p:nvSpPr>
          <p:cNvPr id="5" name="Platshållare för text 2">
            <a:extLst>
              <a:ext uri="{FF2B5EF4-FFF2-40B4-BE49-F238E27FC236}">
                <a16:creationId xmlns:a16="http://schemas.microsoft.com/office/drawing/2014/main" id="{A35D814D-CFD6-D79B-4B41-4738C2681B3A}"/>
              </a:ext>
            </a:extLst>
          </p:cNvPr>
          <p:cNvSpPr>
            <a:spLocks noGrp="1"/>
          </p:cNvSpPr>
          <p:nvPr>
            <p:ph type="body" sz="quarter" idx="12" hasCustomPrompt="1"/>
          </p:nvPr>
        </p:nvSpPr>
        <p:spPr>
          <a:xfrm>
            <a:off x="637200" y="1634400"/>
            <a:ext cx="5280114" cy="1533605"/>
          </a:xfrm>
          <a:prstGeom prst="rect">
            <a:avLst/>
          </a:prstGeom>
        </p:spPr>
        <p:txBody>
          <a:bodyPr lIns="0"/>
          <a:lstStyle>
            <a:lvl1pPr marL="0" indent="0">
              <a:spcBef>
                <a:spcPts val="1800"/>
              </a:spcBef>
              <a:spcAft>
                <a:spcPts val="0"/>
              </a:spcAft>
              <a:buNone/>
              <a:defRPr sz="200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sv-SE" dirty="0"/>
              <a:t>Klicka här för att ändra format på bakgrundstexten</a:t>
            </a:r>
          </a:p>
        </p:txBody>
      </p:sp>
      <p:sp>
        <p:nvSpPr>
          <p:cNvPr id="2" name="Platshållare för bild 3">
            <a:extLst>
              <a:ext uri="{FF2B5EF4-FFF2-40B4-BE49-F238E27FC236}">
                <a16:creationId xmlns:a16="http://schemas.microsoft.com/office/drawing/2014/main" id="{A92B2AF3-9457-7731-ED44-D2028E6995FF}"/>
              </a:ext>
            </a:extLst>
          </p:cNvPr>
          <p:cNvSpPr>
            <a:spLocks noGrp="1"/>
          </p:cNvSpPr>
          <p:nvPr>
            <p:ph type="pic" idx="11" hasCustomPrompt="1"/>
          </p:nvPr>
        </p:nvSpPr>
        <p:spPr>
          <a:xfrm>
            <a:off x="0" y="1"/>
            <a:ext cx="12192000" cy="6857999"/>
          </a:xfrm>
          <a:prstGeom prst="rect">
            <a:avLst/>
          </a:prstGeom>
        </p:spPr>
        <p:txBody>
          <a:bodyPr lIns="3888000" tIns="4248000" rIns="356400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000">
                <a:latin typeface="Noto Sans" panose="020B0502040504020204" pitchFamily="34" charset="0"/>
                <a:ea typeface="Noto Sans" panose="020B0502040504020204" pitchFamily="34" charset="0"/>
                <a:cs typeface="Noto Sans" panose="020B050204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7" name="Platshållare för sidfot 4">
            <a:extLst>
              <a:ext uri="{FF2B5EF4-FFF2-40B4-BE49-F238E27FC236}">
                <a16:creationId xmlns:a16="http://schemas.microsoft.com/office/drawing/2014/main" id="{32E51451-7697-422E-9945-89ABB8B1676A}"/>
              </a:ext>
            </a:extLst>
          </p:cNvPr>
          <p:cNvSpPr>
            <a:spLocks noGrp="1"/>
          </p:cNvSpPr>
          <p:nvPr>
            <p:ph type="ftr" sz="quarter" idx="13"/>
          </p:nvPr>
        </p:nvSpPr>
        <p:spPr/>
        <p:txBody>
          <a:bodyPr/>
          <a:lstStyle/>
          <a:p>
            <a:r>
              <a:rPr lang="sv-SE"/>
              <a:t>Reflektionsmaterial - informationsfilm om ARFID - version 1</a:t>
            </a:r>
          </a:p>
        </p:txBody>
      </p:sp>
      <p:sp>
        <p:nvSpPr>
          <p:cNvPr id="10" name="Platshållare för bildnummer 5">
            <a:extLst>
              <a:ext uri="{FF2B5EF4-FFF2-40B4-BE49-F238E27FC236}">
                <a16:creationId xmlns:a16="http://schemas.microsoft.com/office/drawing/2014/main" id="{56D2ACD1-ED19-4C7C-951D-0930E762EA80}"/>
              </a:ext>
            </a:extLst>
          </p:cNvPr>
          <p:cNvSpPr>
            <a:spLocks noGrp="1"/>
          </p:cNvSpPr>
          <p:nvPr>
            <p:ph type="sldNum" sz="quarter" idx="14"/>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35941063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ubrik, text och bild 5">
    <p:spTree>
      <p:nvGrpSpPr>
        <p:cNvPr id="1" name=""/>
        <p:cNvGrpSpPr/>
        <p:nvPr/>
      </p:nvGrpSpPr>
      <p:grpSpPr>
        <a:xfrm>
          <a:off x="0" y="0"/>
          <a:ext cx="0" cy="0"/>
          <a:chOff x="0" y="0"/>
          <a:chExt cx="0" cy="0"/>
        </a:xfrm>
      </p:grpSpPr>
      <p:sp>
        <p:nvSpPr>
          <p:cNvPr id="10" name="Rubrik 1">
            <a:extLst>
              <a:ext uri="{FF2B5EF4-FFF2-40B4-BE49-F238E27FC236}">
                <a16:creationId xmlns:a16="http://schemas.microsoft.com/office/drawing/2014/main" id="{5ED3025E-D469-44AD-88E1-EEA95509BC98}"/>
              </a:ext>
            </a:extLst>
          </p:cNvPr>
          <p:cNvSpPr>
            <a:spLocks noGrp="1"/>
          </p:cNvSpPr>
          <p:nvPr>
            <p:ph type="title"/>
          </p:nvPr>
        </p:nvSpPr>
        <p:spPr/>
        <p:txBody>
          <a:bodyPr/>
          <a:lstStyle/>
          <a:p>
            <a:r>
              <a:rPr lang="sv-SE"/>
              <a:t>Klicka här för att ändra mall för rubrikformat</a:t>
            </a:r>
          </a:p>
        </p:txBody>
      </p:sp>
      <p:sp>
        <p:nvSpPr>
          <p:cNvPr id="6" name="Platshållare för bild 2">
            <a:extLst>
              <a:ext uri="{FF2B5EF4-FFF2-40B4-BE49-F238E27FC236}">
                <a16:creationId xmlns:a16="http://schemas.microsoft.com/office/drawing/2014/main" id="{FEEBDD56-AACA-C812-7E95-EB2BEAFF7B3D}"/>
              </a:ext>
            </a:extLst>
          </p:cNvPr>
          <p:cNvSpPr>
            <a:spLocks noGrp="1"/>
          </p:cNvSpPr>
          <p:nvPr>
            <p:ph type="pic" idx="11" hasCustomPrompt="1"/>
          </p:nvPr>
        </p:nvSpPr>
        <p:spPr>
          <a:xfrm>
            <a:off x="636044" y="1478356"/>
            <a:ext cx="10936195" cy="4739882"/>
          </a:xfrm>
          <a:prstGeom prst="rect">
            <a:avLst/>
          </a:prstGeom>
        </p:spPr>
        <p:txBody>
          <a:bodyPr lIns="3060000" tIns="648000" rIns="288000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000">
                <a:latin typeface="Noto Sans" panose="020B0502040504020204" pitchFamily="34" charset="0"/>
                <a:ea typeface="Noto Sans" panose="020B0502040504020204" pitchFamily="34" charset="0"/>
                <a:cs typeface="Noto Sans" panose="020B050204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4" name="Platshållare för sidfot 3">
            <a:extLst>
              <a:ext uri="{FF2B5EF4-FFF2-40B4-BE49-F238E27FC236}">
                <a16:creationId xmlns:a16="http://schemas.microsoft.com/office/drawing/2014/main" id="{350852B9-C185-4391-BE17-DC0341967B67}"/>
              </a:ext>
            </a:extLst>
          </p:cNvPr>
          <p:cNvSpPr>
            <a:spLocks noGrp="1"/>
          </p:cNvSpPr>
          <p:nvPr>
            <p:ph type="ftr" sz="quarter" idx="12"/>
          </p:nvPr>
        </p:nvSpPr>
        <p:spPr/>
        <p:txBody>
          <a:bodyPr/>
          <a:lstStyle/>
          <a:p>
            <a:r>
              <a:rPr lang="sv-SE"/>
              <a:t>Reflektionsmaterial - informationsfilm om ARFID - version 1</a:t>
            </a:r>
          </a:p>
        </p:txBody>
      </p:sp>
      <p:sp>
        <p:nvSpPr>
          <p:cNvPr id="5" name="Platshållare för bildnummer 4">
            <a:extLst>
              <a:ext uri="{FF2B5EF4-FFF2-40B4-BE49-F238E27FC236}">
                <a16:creationId xmlns:a16="http://schemas.microsoft.com/office/drawing/2014/main" id="{4BB39001-5ADF-4705-AE29-0C448DAEDA1B}"/>
              </a:ext>
            </a:extLst>
          </p:cNvPr>
          <p:cNvSpPr>
            <a:spLocks noGrp="1"/>
          </p:cNvSpPr>
          <p:nvPr>
            <p:ph type="sldNum" sz="quarter" idx="13"/>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6044537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Citat centrerad">
    <p:bg>
      <p:bgPr>
        <a:solidFill>
          <a:schemeClr val="accent4"/>
        </a:solidFill>
        <a:effectLst/>
      </p:bgPr>
    </p:bg>
    <p:spTree>
      <p:nvGrpSpPr>
        <p:cNvPr id="1" name=""/>
        <p:cNvGrpSpPr/>
        <p:nvPr/>
      </p:nvGrpSpPr>
      <p:grpSpPr>
        <a:xfrm>
          <a:off x="0" y="0"/>
          <a:ext cx="0" cy="0"/>
          <a:chOff x="0" y="0"/>
          <a:chExt cx="0" cy="0"/>
        </a:xfrm>
      </p:grpSpPr>
      <p:sp>
        <p:nvSpPr>
          <p:cNvPr id="4" name="Platshållare för text 1">
            <a:extLst>
              <a:ext uri="{FF2B5EF4-FFF2-40B4-BE49-F238E27FC236}">
                <a16:creationId xmlns:a16="http://schemas.microsoft.com/office/drawing/2014/main" id="{FBA69918-25E2-9A19-0AAE-90CF61B18C15}"/>
              </a:ext>
            </a:extLst>
          </p:cNvPr>
          <p:cNvSpPr txBox="1">
            <a:spLocks/>
          </p:cNvSpPr>
          <p:nvPr userDrawn="1"/>
        </p:nvSpPr>
        <p:spPr>
          <a:xfrm>
            <a:off x="2139698" y="1026315"/>
            <a:ext cx="455456" cy="1286463"/>
          </a:xfrm>
          <a:prstGeom prst="rect">
            <a:avLst/>
          </a:prstGeom>
        </p:spPr>
        <p:txBody>
          <a:bodyPr vert="horz" lIns="0" tIns="45720" rIns="91440" bIns="45720" rtlCol="0" anchor="b">
            <a:noAutofit/>
          </a:bodyPr>
          <a:lstStyle>
            <a:lvl1pPr marL="0" indent="0" algn="ctr" defTabSz="914400" rtl="0" eaLnBrk="1" latinLnBrk="0" hangingPunct="1">
              <a:lnSpc>
                <a:spcPct val="100000"/>
              </a:lnSpc>
              <a:spcBef>
                <a:spcPts val="1000"/>
              </a:spcBef>
              <a:buFontTx/>
              <a:buNone/>
              <a:defRPr sz="5000" b="1" i="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2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2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22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22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sv-SE" sz="8000" dirty="0">
                <a:solidFill>
                  <a:schemeClr val="bg1"/>
                </a:solidFill>
              </a:rPr>
              <a:t>”</a:t>
            </a:r>
          </a:p>
        </p:txBody>
      </p:sp>
      <p:sp>
        <p:nvSpPr>
          <p:cNvPr id="6" name="Rubrik 2">
            <a:extLst>
              <a:ext uri="{FF2B5EF4-FFF2-40B4-BE49-F238E27FC236}">
                <a16:creationId xmlns:a16="http://schemas.microsoft.com/office/drawing/2014/main" id="{E4B64348-F785-4A9C-94E9-CC2F9BF172EF}"/>
              </a:ext>
            </a:extLst>
          </p:cNvPr>
          <p:cNvSpPr>
            <a:spLocks noGrp="1"/>
          </p:cNvSpPr>
          <p:nvPr>
            <p:ph type="title"/>
          </p:nvPr>
        </p:nvSpPr>
        <p:spPr>
          <a:xfrm>
            <a:off x="2365248" y="1613916"/>
            <a:ext cx="7461504" cy="2356072"/>
          </a:xfrm>
        </p:spPr>
        <p:txBody>
          <a:bodyPr>
            <a:noAutofit/>
          </a:bodyPr>
          <a:lstStyle>
            <a:lvl1pPr>
              <a:lnSpc>
                <a:spcPct val="100000"/>
              </a:lnSpc>
              <a:defRPr sz="4400" spc="-40" baseline="0">
                <a:solidFill>
                  <a:schemeClr val="bg1"/>
                </a:solidFill>
              </a:defRPr>
            </a:lvl1pPr>
          </a:lstStyle>
          <a:p>
            <a:r>
              <a:rPr lang="sv-SE"/>
              <a:t>Klicka här för att ändra mall för rubrikformat</a:t>
            </a:r>
            <a:endParaRPr lang="sv-SE" dirty="0"/>
          </a:p>
        </p:txBody>
      </p:sp>
      <p:sp>
        <p:nvSpPr>
          <p:cNvPr id="3" name="Platshållare för text 3">
            <a:extLst>
              <a:ext uri="{FF2B5EF4-FFF2-40B4-BE49-F238E27FC236}">
                <a16:creationId xmlns:a16="http://schemas.microsoft.com/office/drawing/2014/main" id="{EDE59C96-7B2A-70FF-D2D8-97C435333C87}"/>
              </a:ext>
            </a:extLst>
          </p:cNvPr>
          <p:cNvSpPr>
            <a:spLocks noGrp="1"/>
          </p:cNvSpPr>
          <p:nvPr>
            <p:ph type="body" sz="quarter" idx="16" hasCustomPrompt="1"/>
          </p:nvPr>
        </p:nvSpPr>
        <p:spPr>
          <a:xfrm>
            <a:off x="2365248" y="3992415"/>
            <a:ext cx="7461504" cy="1251669"/>
          </a:xfrm>
          <a:prstGeom prst="rect">
            <a:avLst/>
          </a:prstGeom>
        </p:spPr>
        <p:txBody>
          <a:bodyPr lIns="0" anchor="t">
            <a:normAutofit/>
          </a:bodyPr>
          <a:lstStyle>
            <a:lvl1pPr marL="0" indent="0" algn="l">
              <a:lnSpc>
                <a:spcPct val="110000"/>
              </a:lnSpc>
              <a:spcBef>
                <a:spcPts val="1800"/>
              </a:spcBef>
              <a:spcAft>
                <a:spcPts val="0"/>
              </a:spcAft>
              <a:buNone/>
              <a:defRPr sz="2000">
                <a:solidFill>
                  <a:schemeClr val="bg1"/>
                </a:solidFill>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och skriv</a:t>
            </a:r>
          </a:p>
        </p:txBody>
      </p:sp>
      <p:sp>
        <p:nvSpPr>
          <p:cNvPr id="9" name="Platshållare för text 4">
            <a:extLst>
              <a:ext uri="{FF2B5EF4-FFF2-40B4-BE49-F238E27FC236}">
                <a16:creationId xmlns:a16="http://schemas.microsoft.com/office/drawing/2014/main" id="{3585167E-F5B6-856C-D48C-3AFD19272703}"/>
              </a:ext>
            </a:extLst>
          </p:cNvPr>
          <p:cNvSpPr>
            <a:spLocks noGrp="1"/>
          </p:cNvSpPr>
          <p:nvPr>
            <p:ph type="body" sz="quarter" idx="18" hasCustomPrompt="1"/>
          </p:nvPr>
        </p:nvSpPr>
        <p:spPr>
          <a:xfrm>
            <a:off x="4452174" y="5266511"/>
            <a:ext cx="5371530" cy="951728"/>
          </a:xfrm>
          <a:prstGeom prst="rect">
            <a:avLst/>
          </a:prstGeom>
        </p:spPr>
        <p:txBody>
          <a:bodyPr lIns="90000" rIns="0">
            <a:normAutofit/>
          </a:bodyPr>
          <a:lstStyle>
            <a:lvl1pPr marL="0" indent="0" algn="r">
              <a:buNone/>
              <a:defRPr sz="2000">
                <a:solidFill>
                  <a:schemeClr val="bg1"/>
                </a:solidFill>
              </a:defRPr>
            </a:lvl1pPr>
          </a:lstStyle>
          <a:p>
            <a:pPr lvl="0"/>
            <a:r>
              <a:rPr lang="sv-SE" dirty="0">
                <a:solidFill>
                  <a:schemeClr val="bg1"/>
                </a:solidFill>
              </a:rPr>
              <a:t>Namn/Källa</a:t>
            </a:r>
            <a:endParaRPr lang="sv-SE" dirty="0"/>
          </a:p>
        </p:txBody>
      </p:sp>
      <p:sp>
        <p:nvSpPr>
          <p:cNvPr id="12" name="Platshållare för sidfot 5">
            <a:extLst>
              <a:ext uri="{FF2B5EF4-FFF2-40B4-BE49-F238E27FC236}">
                <a16:creationId xmlns:a16="http://schemas.microsoft.com/office/drawing/2014/main" id="{804F0E48-D77D-4970-9A3B-D89F785D3A82}"/>
              </a:ext>
            </a:extLst>
          </p:cNvPr>
          <p:cNvSpPr>
            <a:spLocks noGrp="1"/>
          </p:cNvSpPr>
          <p:nvPr>
            <p:ph type="ftr" sz="quarter" idx="19"/>
          </p:nvPr>
        </p:nvSpPr>
        <p:spPr/>
        <p:txBody>
          <a:bodyPr/>
          <a:lstStyle>
            <a:lvl1pPr>
              <a:defRPr>
                <a:solidFill>
                  <a:schemeClr val="bg1"/>
                </a:solidFill>
              </a:defRPr>
            </a:lvl1pPr>
          </a:lstStyle>
          <a:p>
            <a:r>
              <a:rPr lang="sv-SE"/>
              <a:t>Reflektionsmaterial - informationsfilm om ARFID - version 1</a:t>
            </a:r>
          </a:p>
        </p:txBody>
      </p:sp>
      <p:sp>
        <p:nvSpPr>
          <p:cNvPr id="13" name="Platshållare för bildnummer 6">
            <a:extLst>
              <a:ext uri="{FF2B5EF4-FFF2-40B4-BE49-F238E27FC236}">
                <a16:creationId xmlns:a16="http://schemas.microsoft.com/office/drawing/2014/main" id="{EBE49BD8-D016-4C80-B1CB-90D3713A41D7}"/>
              </a:ext>
            </a:extLst>
          </p:cNvPr>
          <p:cNvSpPr>
            <a:spLocks noGrp="1"/>
          </p:cNvSpPr>
          <p:nvPr>
            <p:ph type="sldNum" sz="quarter" idx="20"/>
          </p:nvPr>
        </p:nvSpPr>
        <p:spPr/>
        <p:txBody>
          <a:bodyPr/>
          <a:lstStyle>
            <a:lvl1pPr>
              <a:defRPr>
                <a:solidFill>
                  <a:schemeClr val="bg1"/>
                </a:solidFill>
              </a:defRPr>
            </a:lvl1pPr>
          </a:lstStyle>
          <a:p>
            <a:fld id="{4EF126C7-24CB-41BE-8327-5CF4F4F9B55B}" type="slidenum">
              <a:rPr lang="sv-SE" smtClean="0"/>
              <a:pPr/>
              <a:t>‹#›</a:t>
            </a:fld>
            <a:endParaRPr lang="sv-SE"/>
          </a:p>
        </p:txBody>
      </p:sp>
      <p:pic>
        <p:nvPicPr>
          <p:cNvPr id="14" name="Bild 7" descr="Socialstyrelsen logotyp">
            <a:extLst>
              <a:ext uri="{FF2B5EF4-FFF2-40B4-BE49-F238E27FC236}">
                <a16:creationId xmlns:a16="http://schemas.microsoft.com/office/drawing/2014/main" id="{188952F7-79EF-48D5-9387-7BDFBFD28C8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1287521817"/>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agens agenda">
    <p:bg>
      <p:bgRef idx="1001">
        <a:schemeClr val="bg1"/>
      </p:bgRef>
    </p:bg>
    <p:spTree>
      <p:nvGrpSpPr>
        <p:cNvPr id="1" name=""/>
        <p:cNvGrpSpPr/>
        <p:nvPr/>
      </p:nvGrpSpPr>
      <p:grpSpPr>
        <a:xfrm>
          <a:off x="0" y="0"/>
          <a:ext cx="0" cy="0"/>
          <a:chOff x="0" y="0"/>
          <a:chExt cx="0" cy="0"/>
        </a:xfrm>
      </p:grpSpPr>
      <p:sp>
        <p:nvSpPr>
          <p:cNvPr id="5" name="Rektangel 1">
            <a:extLst>
              <a:ext uri="{FF2B5EF4-FFF2-40B4-BE49-F238E27FC236}">
                <a16:creationId xmlns:a16="http://schemas.microsoft.com/office/drawing/2014/main" id="{F1183CFE-C926-559A-13EE-E93C505A3163}"/>
              </a:ext>
              <a:ext uri="{C183D7F6-B498-43B3-948B-1728B52AA6E4}">
                <adec:decorative xmlns:adec="http://schemas.microsoft.com/office/drawing/2017/decorative" val="1"/>
              </a:ext>
            </a:extLst>
          </p:cNvPr>
          <p:cNvSpPr/>
          <p:nvPr/>
        </p:nvSpPr>
        <p:spPr>
          <a:xfrm>
            <a:off x="0" y="-3175"/>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pc="-40" baseline="0" dirty="0">
              <a:solidFill>
                <a:schemeClr val="bg1"/>
              </a:solidFill>
            </a:endParaRPr>
          </a:p>
        </p:txBody>
      </p:sp>
      <p:sp>
        <p:nvSpPr>
          <p:cNvPr id="14" name="Rubrik 2">
            <a:extLst>
              <a:ext uri="{FF2B5EF4-FFF2-40B4-BE49-F238E27FC236}">
                <a16:creationId xmlns:a16="http://schemas.microsoft.com/office/drawing/2014/main" id="{CA62C322-7523-41A9-90CC-885B731305FD}"/>
              </a:ext>
            </a:extLst>
          </p:cNvPr>
          <p:cNvSpPr>
            <a:spLocks noGrp="1"/>
          </p:cNvSpPr>
          <p:nvPr>
            <p:ph type="title"/>
          </p:nvPr>
        </p:nvSpPr>
        <p:spPr>
          <a:xfrm>
            <a:off x="636889" y="540000"/>
            <a:ext cx="5459111" cy="1080000"/>
          </a:xfrm>
        </p:spPr>
        <p:txBody>
          <a:bodyPr>
            <a:noAutofit/>
          </a:bodyPr>
          <a:lstStyle>
            <a:lvl1pPr>
              <a:defRPr>
                <a:solidFill>
                  <a:schemeClr val="bg1"/>
                </a:solidFill>
              </a:defRPr>
            </a:lvl1pPr>
          </a:lstStyle>
          <a:p>
            <a:r>
              <a:rPr lang="sv-SE"/>
              <a:t>Klicka här för att ändra mall för rubrikformat</a:t>
            </a:r>
          </a:p>
        </p:txBody>
      </p:sp>
      <p:sp>
        <p:nvSpPr>
          <p:cNvPr id="3" name="Platshållare för text 3">
            <a:extLst>
              <a:ext uri="{FF2B5EF4-FFF2-40B4-BE49-F238E27FC236}">
                <a16:creationId xmlns:a16="http://schemas.microsoft.com/office/drawing/2014/main" id="{120DBCFD-F37B-496E-A76B-A0C6FDCFF4D0}"/>
              </a:ext>
            </a:extLst>
          </p:cNvPr>
          <p:cNvSpPr>
            <a:spLocks noGrp="1"/>
          </p:cNvSpPr>
          <p:nvPr>
            <p:ph type="body" sz="quarter" idx="10"/>
          </p:nvPr>
        </p:nvSpPr>
        <p:spPr>
          <a:xfrm>
            <a:off x="6383338" y="540000"/>
            <a:ext cx="5184775" cy="5678238"/>
          </a:xfrm>
        </p:spPr>
        <p:txBody>
          <a:bodyPr/>
          <a:lstStyle>
            <a:lvl1pPr marL="457200" indent="-457200">
              <a:buFont typeface="+mj-lt"/>
              <a:buAutoNum type="arabicPeriod"/>
              <a:defRPr sz="2000">
                <a:solidFill>
                  <a:schemeClr val="bg1"/>
                </a:solidFill>
              </a:defRPr>
            </a:lvl1pPr>
            <a:lvl2pPr marL="853200" indent="-457200">
              <a:buFont typeface="Arial" panose="020B0604020202020204" pitchFamily="34" charset="0"/>
              <a:buChar char="•"/>
              <a:defRPr sz="2000">
                <a:solidFill>
                  <a:schemeClr val="bg1"/>
                </a:solidFill>
                <a:latin typeface="+mn-lt"/>
              </a:defRPr>
            </a:lvl2pPr>
            <a:lvl3pPr marL="1134900" indent="-342900">
              <a:buFont typeface="Arial" panose="020B0604020202020204" pitchFamily="34" charset="0"/>
              <a:buChar char="•"/>
              <a:defRPr sz="1800">
                <a:solidFill>
                  <a:schemeClr val="bg1"/>
                </a:solidFill>
                <a:latin typeface="+mn-lt"/>
              </a:defRPr>
            </a:lvl3pPr>
            <a:lvl4pPr marL="1494900" indent="-342900">
              <a:buFont typeface="Arial" panose="020B0604020202020204" pitchFamily="34" charset="0"/>
              <a:buChar char="•"/>
              <a:defRPr sz="1600">
                <a:solidFill>
                  <a:schemeClr val="bg1"/>
                </a:solidFill>
                <a:latin typeface="+mn-lt"/>
              </a:defRPr>
            </a:lvl4pPr>
            <a:lvl5pPr marL="1854900" indent="-342900">
              <a:buFont typeface="Arial" panose="020B0604020202020204" pitchFamily="34" charset="0"/>
              <a:buChar char="•"/>
              <a:defRPr sz="1600">
                <a:solidFill>
                  <a:schemeClr val="bg1"/>
                </a:solidFill>
                <a:latin typeface="+mn-lt"/>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9" name="Platshållare för sidfot 4">
            <a:extLst>
              <a:ext uri="{FF2B5EF4-FFF2-40B4-BE49-F238E27FC236}">
                <a16:creationId xmlns:a16="http://schemas.microsoft.com/office/drawing/2014/main" id="{682BE595-0F67-43AF-8330-80E7F6853AAB}"/>
              </a:ext>
            </a:extLst>
          </p:cNvPr>
          <p:cNvSpPr>
            <a:spLocks noGrp="1"/>
          </p:cNvSpPr>
          <p:nvPr>
            <p:ph type="ftr" sz="quarter" idx="11"/>
          </p:nvPr>
        </p:nvSpPr>
        <p:spPr/>
        <p:txBody>
          <a:bodyPr/>
          <a:lstStyle>
            <a:lvl1pPr>
              <a:defRPr>
                <a:solidFill>
                  <a:schemeClr val="bg1"/>
                </a:solidFill>
              </a:defRPr>
            </a:lvl1pPr>
          </a:lstStyle>
          <a:p>
            <a:r>
              <a:rPr lang="sv-SE"/>
              <a:t>Reflektionsmaterial - informationsfilm om ARFID - version 1</a:t>
            </a:r>
            <a:endParaRPr lang="sv-SE" dirty="0"/>
          </a:p>
        </p:txBody>
      </p:sp>
      <p:sp>
        <p:nvSpPr>
          <p:cNvPr id="10" name="Platshållare för bildnummer 5">
            <a:extLst>
              <a:ext uri="{FF2B5EF4-FFF2-40B4-BE49-F238E27FC236}">
                <a16:creationId xmlns:a16="http://schemas.microsoft.com/office/drawing/2014/main" id="{52BCE35A-FBC2-4737-BC28-5DCA1ABD8AFE}"/>
              </a:ext>
            </a:extLst>
          </p:cNvPr>
          <p:cNvSpPr>
            <a:spLocks noGrp="1"/>
          </p:cNvSpPr>
          <p:nvPr>
            <p:ph type="sldNum" sz="quarter" idx="12"/>
          </p:nvPr>
        </p:nvSpPr>
        <p:spPr/>
        <p:txBody>
          <a:bodyPr/>
          <a:lstStyle>
            <a:lvl1pPr>
              <a:defRPr>
                <a:solidFill>
                  <a:schemeClr val="bg1"/>
                </a:solidFill>
              </a:defRPr>
            </a:lvl1pPr>
          </a:lstStyle>
          <a:p>
            <a:fld id="{4EF126C7-24CB-41BE-8327-5CF4F4F9B55B}" type="slidenum">
              <a:rPr lang="sv-SE" smtClean="0"/>
              <a:pPr/>
              <a:t>‹#›</a:t>
            </a:fld>
            <a:endParaRPr lang="sv-SE"/>
          </a:p>
        </p:txBody>
      </p:sp>
      <p:pic>
        <p:nvPicPr>
          <p:cNvPr id="4" name="Bild 6" descr="Socialstyrelsen logotyp">
            <a:extLst>
              <a:ext uri="{FF2B5EF4-FFF2-40B4-BE49-F238E27FC236}">
                <a16:creationId xmlns:a16="http://schemas.microsoft.com/office/drawing/2014/main" id="{AC8A7925-09DB-1091-A084-7CD1FC02978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201276703"/>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Vänsterställd citat med bild">
    <p:bg>
      <p:bgPr>
        <a:solidFill>
          <a:schemeClr val="accent4"/>
        </a:solidFill>
        <a:effectLst/>
      </p:bgPr>
    </p:bg>
    <p:spTree>
      <p:nvGrpSpPr>
        <p:cNvPr id="1" name=""/>
        <p:cNvGrpSpPr/>
        <p:nvPr/>
      </p:nvGrpSpPr>
      <p:grpSpPr>
        <a:xfrm>
          <a:off x="0" y="0"/>
          <a:ext cx="0" cy="0"/>
          <a:chOff x="0" y="0"/>
          <a:chExt cx="0" cy="0"/>
        </a:xfrm>
      </p:grpSpPr>
      <p:sp>
        <p:nvSpPr>
          <p:cNvPr id="11" name="Platshållare för bild 1">
            <a:extLst>
              <a:ext uri="{FF2B5EF4-FFF2-40B4-BE49-F238E27FC236}">
                <a16:creationId xmlns:a16="http://schemas.microsoft.com/office/drawing/2014/main" id="{3F8F0C3C-C392-883F-FF7A-F5E65EE639D8}"/>
              </a:ext>
            </a:extLst>
          </p:cNvPr>
          <p:cNvSpPr>
            <a:spLocks noGrp="1"/>
          </p:cNvSpPr>
          <p:nvPr>
            <p:ph type="pic" sz="quarter" idx="17" hasCustomPrompt="1"/>
          </p:nvPr>
        </p:nvSpPr>
        <p:spPr>
          <a:xfrm>
            <a:off x="0" y="0"/>
            <a:ext cx="12192000" cy="6858000"/>
          </a:xfrm>
          <a:prstGeom prst="rect">
            <a:avLst/>
          </a:prstGeom>
        </p:spPr>
        <p:txBody>
          <a:bodyPr/>
          <a:lstStyle>
            <a:lvl1pPr marL="0" indent="0">
              <a:buNone/>
              <a:defRPr sz="1600">
                <a:solidFill>
                  <a:srgbClr val="ECB94F"/>
                </a:solidFill>
              </a:defRPr>
            </a:lvl1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sv-SE" dirty="0"/>
              <a:t>                     Markera bildplatshållaren, blå yta (klicka inte på ikonen). Infoga en bild. Kom ihåg att skriva in en</a:t>
            </a:r>
            <a:br>
              <a:rPr lang="sv-SE" dirty="0"/>
            </a:br>
            <a:r>
              <a:rPr lang="sv-SE" dirty="0"/>
              <a:t>                     alternativtext eller markera som dekorativ. </a:t>
            </a:r>
          </a:p>
          <a:p>
            <a:endParaRPr lang="sv-SE" dirty="0"/>
          </a:p>
        </p:txBody>
      </p:sp>
      <p:sp>
        <p:nvSpPr>
          <p:cNvPr id="17" name="Platshållare för text 2">
            <a:extLst>
              <a:ext uri="{FF2B5EF4-FFF2-40B4-BE49-F238E27FC236}">
                <a16:creationId xmlns:a16="http://schemas.microsoft.com/office/drawing/2014/main" id="{23BA7DB1-7BA6-509E-CFDA-C754DD8161FE}"/>
              </a:ext>
            </a:extLst>
          </p:cNvPr>
          <p:cNvSpPr>
            <a:spLocks noGrp="1"/>
          </p:cNvSpPr>
          <p:nvPr>
            <p:ph type="body" sz="quarter" idx="19" hasCustomPrompt="1"/>
          </p:nvPr>
        </p:nvSpPr>
        <p:spPr>
          <a:xfrm>
            <a:off x="622432" y="342900"/>
            <a:ext cx="455456" cy="638349"/>
          </a:xfrm>
          <a:prstGeom prst="rect">
            <a:avLst/>
          </a:prstGeom>
        </p:spPr>
        <p:txBody>
          <a:bodyPr tIns="0" rIns="0" bIns="0"/>
          <a:lstStyle>
            <a:lvl1pPr marL="0" indent="0">
              <a:buNone/>
              <a:defRPr sz="8000">
                <a:solidFill>
                  <a:schemeClr val="bg1"/>
                </a:solidFill>
              </a:defRPr>
            </a:lvl1pPr>
          </a:lstStyle>
          <a:p>
            <a:pPr lvl="0"/>
            <a:r>
              <a:rPr lang="sv-SE" dirty="0"/>
              <a:t>”</a:t>
            </a:r>
          </a:p>
        </p:txBody>
      </p:sp>
      <p:sp>
        <p:nvSpPr>
          <p:cNvPr id="6" name="Rubrik 3">
            <a:extLst>
              <a:ext uri="{FF2B5EF4-FFF2-40B4-BE49-F238E27FC236}">
                <a16:creationId xmlns:a16="http://schemas.microsoft.com/office/drawing/2014/main" id="{7B889A2B-1A11-8E52-BD85-532D772548AC}"/>
              </a:ext>
            </a:extLst>
          </p:cNvPr>
          <p:cNvSpPr>
            <a:spLocks noGrp="1"/>
          </p:cNvSpPr>
          <p:nvPr>
            <p:ph type="title"/>
          </p:nvPr>
        </p:nvSpPr>
        <p:spPr>
          <a:xfrm>
            <a:off x="990601" y="981249"/>
            <a:ext cx="6004559" cy="2539857"/>
          </a:xfrm>
        </p:spPr>
        <p:txBody>
          <a:bodyPr anchor="t" anchorCtr="0">
            <a:normAutofit/>
          </a:bodyPr>
          <a:lstStyle>
            <a:lvl1pPr algn="l">
              <a:lnSpc>
                <a:spcPct val="100000"/>
              </a:lnSpc>
              <a:spcBef>
                <a:spcPts val="1800"/>
              </a:spcBef>
              <a:defRPr sz="4000" spc="-40" baseline="0">
                <a:solidFill>
                  <a:schemeClr val="bg1"/>
                </a:solidFill>
              </a:defRPr>
            </a:lvl1pPr>
          </a:lstStyle>
          <a:p>
            <a:r>
              <a:rPr lang="sv-SE"/>
              <a:t>Klicka här för att ändra mall för rubrikformat</a:t>
            </a:r>
            <a:endParaRPr lang="sv-SE" dirty="0"/>
          </a:p>
        </p:txBody>
      </p:sp>
      <p:sp>
        <p:nvSpPr>
          <p:cNvPr id="4" name="Platshållare för text 4">
            <a:extLst>
              <a:ext uri="{FF2B5EF4-FFF2-40B4-BE49-F238E27FC236}">
                <a16:creationId xmlns:a16="http://schemas.microsoft.com/office/drawing/2014/main" id="{753D899F-A3CB-5FB6-31EA-CB64334084C1}"/>
              </a:ext>
            </a:extLst>
          </p:cNvPr>
          <p:cNvSpPr>
            <a:spLocks noGrp="1"/>
          </p:cNvSpPr>
          <p:nvPr>
            <p:ph type="body" sz="quarter" idx="16" hasCustomPrompt="1"/>
          </p:nvPr>
        </p:nvSpPr>
        <p:spPr>
          <a:xfrm>
            <a:off x="990601" y="3670743"/>
            <a:ext cx="6004559" cy="1251669"/>
          </a:xfrm>
          <a:prstGeom prst="rect">
            <a:avLst/>
          </a:prstGeom>
        </p:spPr>
        <p:txBody>
          <a:bodyPr lIns="0" anchor="t">
            <a:normAutofit/>
          </a:bodyPr>
          <a:lstStyle>
            <a:lvl1pPr marL="0" indent="0" algn="l">
              <a:lnSpc>
                <a:spcPct val="110000"/>
              </a:lnSpc>
              <a:spcBef>
                <a:spcPts val="1800"/>
              </a:spcBef>
              <a:spcAft>
                <a:spcPts val="0"/>
              </a:spcAft>
              <a:buNone/>
              <a:defRPr sz="2000">
                <a:solidFill>
                  <a:schemeClr val="bg1"/>
                </a:solidFill>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och skriv</a:t>
            </a:r>
          </a:p>
        </p:txBody>
      </p:sp>
      <p:sp>
        <p:nvSpPr>
          <p:cNvPr id="13" name="Platshållare för text 5">
            <a:extLst>
              <a:ext uri="{FF2B5EF4-FFF2-40B4-BE49-F238E27FC236}">
                <a16:creationId xmlns:a16="http://schemas.microsoft.com/office/drawing/2014/main" id="{1EF396DB-332A-5918-EA8B-D477ED428BA1}"/>
              </a:ext>
            </a:extLst>
          </p:cNvPr>
          <p:cNvSpPr>
            <a:spLocks noGrp="1"/>
          </p:cNvSpPr>
          <p:nvPr>
            <p:ph type="body" sz="quarter" idx="18" hasCustomPrompt="1"/>
          </p:nvPr>
        </p:nvSpPr>
        <p:spPr>
          <a:xfrm>
            <a:off x="990600" y="5072050"/>
            <a:ext cx="6004559" cy="804702"/>
          </a:xfrm>
          <a:prstGeom prst="rect">
            <a:avLst/>
          </a:prstGeom>
        </p:spPr>
        <p:txBody>
          <a:bodyPr rIns="0">
            <a:normAutofit/>
          </a:bodyPr>
          <a:lstStyle>
            <a:lvl1pPr marL="0" indent="0" algn="r">
              <a:buNone/>
              <a:defRPr sz="2000">
                <a:solidFill>
                  <a:schemeClr val="bg1"/>
                </a:solidFill>
              </a:defRPr>
            </a:lvl1pPr>
          </a:lstStyle>
          <a:p>
            <a:pPr lvl="0"/>
            <a:r>
              <a:rPr lang="sv-SE" dirty="0">
                <a:solidFill>
                  <a:schemeClr val="bg1"/>
                </a:solidFill>
              </a:rPr>
              <a:t>Namn/Källa</a:t>
            </a:r>
            <a:endParaRPr lang="sv-SE" dirty="0"/>
          </a:p>
        </p:txBody>
      </p:sp>
      <p:sp>
        <p:nvSpPr>
          <p:cNvPr id="3" name="Platshållare för sidfot 6">
            <a:extLst>
              <a:ext uri="{FF2B5EF4-FFF2-40B4-BE49-F238E27FC236}">
                <a16:creationId xmlns:a16="http://schemas.microsoft.com/office/drawing/2014/main" id="{1607F447-ADD7-4A74-A3ED-9475859E76B6}"/>
              </a:ext>
            </a:extLst>
          </p:cNvPr>
          <p:cNvSpPr>
            <a:spLocks noGrp="1"/>
          </p:cNvSpPr>
          <p:nvPr>
            <p:ph type="ftr" sz="quarter" idx="20"/>
          </p:nvPr>
        </p:nvSpPr>
        <p:spPr/>
        <p:txBody>
          <a:bodyPr/>
          <a:lstStyle>
            <a:lvl1pPr>
              <a:defRPr>
                <a:solidFill>
                  <a:schemeClr val="bg1"/>
                </a:solidFill>
              </a:defRPr>
            </a:lvl1pPr>
          </a:lstStyle>
          <a:p>
            <a:r>
              <a:rPr lang="sv-SE"/>
              <a:t>Reflektionsmaterial - informationsfilm om ARFID - version 1</a:t>
            </a:r>
          </a:p>
        </p:txBody>
      </p:sp>
      <p:sp>
        <p:nvSpPr>
          <p:cNvPr id="9" name="Platshållare för bildnummer 7">
            <a:extLst>
              <a:ext uri="{FF2B5EF4-FFF2-40B4-BE49-F238E27FC236}">
                <a16:creationId xmlns:a16="http://schemas.microsoft.com/office/drawing/2014/main" id="{338AE749-498C-4FCF-9315-30FA2D969C5C}"/>
              </a:ext>
            </a:extLst>
          </p:cNvPr>
          <p:cNvSpPr>
            <a:spLocks noGrp="1"/>
          </p:cNvSpPr>
          <p:nvPr>
            <p:ph type="sldNum" sz="quarter" idx="21"/>
          </p:nvPr>
        </p:nvSpPr>
        <p:spPr/>
        <p:txBody>
          <a:bodyPr/>
          <a:lstStyle>
            <a:lvl1pPr>
              <a:defRPr>
                <a:solidFill>
                  <a:schemeClr val="bg1"/>
                </a:solidFill>
              </a:defRPr>
            </a:lvl1pPr>
          </a:lstStyle>
          <a:p>
            <a:fld id="{4EF126C7-24CB-41BE-8327-5CF4F4F9B55B}" type="slidenum">
              <a:rPr lang="sv-SE" smtClean="0"/>
              <a:pPr/>
              <a:t>‹#›</a:t>
            </a:fld>
            <a:endParaRPr lang="sv-SE"/>
          </a:p>
        </p:txBody>
      </p:sp>
      <p:pic>
        <p:nvPicPr>
          <p:cNvPr id="14" name="Bild 8" descr="Socialstyrelsen logotyp">
            <a:extLst>
              <a:ext uri="{FF2B5EF4-FFF2-40B4-BE49-F238E27FC236}">
                <a16:creationId xmlns:a16="http://schemas.microsoft.com/office/drawing/2014/main" id="{A180F516-2C3D-44DA-BEBD-C85F90E6A94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3066907525"/>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lutsida 1">
    <p:spTree>
      <p:nvGrpSpPr>
        <p:cNvPr id="1" name=""/>
        <p:cNvGrpSpPr/>
        <p:nvPr/>
      </p:nvGrpSpPr>
      <p:grpSpPr>
        <a:xfrm>
          <a:off x="0" y="0"/>
          <a:ext cx="0" cy="0"/>
          <a:chOff x="0" y="0"/>
          <a:chExt cx="0" cy="0"/>
        </a:xfrm>
      </p:grpSpPr>
      <p:pic>
        <p:nvPicPr>
          <p:cNvPr id="4" name="Bildobjekt 1">
            <a:extLst>
              <a:ext uri="{FF2B5EF4-FFF2-40B4-BE49-F238E27FC236}">
                <a16:creationId xmlns:a16="http://schemas.microsoft.com/office/drawing/2014/main" id="{5F49F012-2760-74F3-4814-A4C07AB359A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0"/>
            <a:ext cx="12192000" cy="6858001"/>
          </a:xfrm>
          <a:prstGeom prst="rect">
            <a:avLst/>
          </a:prstGeom>
          <a:solidFill>
            <a:schemeClr val="accent1"/>
          </a:solidFill>
        </p:spPr>
      </p:pic>
      <p:sp>
        <p:nvSpPr>
          <p:cNvPr id="2" name="Rubrik 2">
            <a:extLst>
              <a:ext uri="{FF2B5EF4-FFF2-40B4-BE49-F238E27FC236}">
                <a16:creationId xmlns:a16="http://schemas.microsoft.com/office/drawing/2014/main" id="{5769411F-B1AF-EC1C-966E-FB9ED0374DF5}"/>
              </a:ext>
            </a:extLst>
          </p:cNvPr>
          <p:cNvSpPr>
            <a:spLocks noGrp="1"/>
          </p:cNvSpPr>
          <p:nvPr>
            <p:ph type="ctrTitle"/>
          </p:nvPr>
        </p:nvSpPr>
        <p:spPr>
          <a:xfrm>
            <a:off x="1524000" y="1592901"/>
            <a:ext cx="9144000" cy="2495653"/>
          </a:xfrm>
        </p:spPr>
        <p:txBody>
          <a:bodyPr lIns="0" bIns="0" anchor="ctr">
            <a:normAutofit/>
          </a:bodyPr>
          <a:lstStyle>
            <a:lvl1pPr algn="ctr">
              <a:lnSpc>
                <a:spcPct val="100000"/>
              </a:lnSpc>
              <a:defRPr sz="4800" spc="-40" baseline="0">
                <a:solidFill>
                  <a:schemeClr val="bg1"/>
                </a:solidFill>
                <a:latin typeface="+mj-lt"/>
                <a:ea typeface="Noto Sans" panose="020B0502040504020204" pitchFamily="34" charset="0"/>
                <a:cs typeface="Noto Sans" panose="020B0502040504020204" pitchFamily="34" charset="0"/>
              </a:defRPr>
            </a:lvl1pPr>
          </a:lstStyle>
          <a:p>
            <a:r>
              <a:rPr lang="sv-SE"/>
              <a:t>Klicka här för att ändra mall för rubrikformat</a:t>
            </a:r>
            <a:endParaRPr lang="sv-SE" dirty="0"/>
          </a:p>
        </p:txBody>
      </p:sp>
      <p:sp>
        <p:nvSpPr>
          <p:cNvPr id="3" name="Underrubrik 3">
            <a:extLst>
              <a:ext uri="{FF2B5EF4-FFF2-40B4-BE49-F238E27FC236}">
                <a16:creationId xmlns:a16="http://schemas.microsoft.com/office/drawing/2014/main" id="{94232B9B-F6BB-1A4F-7DB4-D8AE64F1306E}"/>
              </a:ext>
            </a:extLst>
          </p:cNvPr>
          <p:cNvSpPr>
            <a:spLocks noGrp="1"/>
          </p:cNvSpPr>
          <p:nvPr>
            <p:ph type="subTitle" idx="1"/>
          </p:nvPr>
        </p:nvSpPr>
        <p:spPr>
          <a:xfrm>
            <a:off x="1524001" y="4088554"/>
            <a:ext cx="9143999" cy="1423204"/>
          </a:xfrm>
          <a:prstGeom prst="rect">
            <a:avLst/>
          </a:prstGeom>
        </p:spPr>
        <p:txBody>
          <a:bodyPr lIns="0" anchor="t">
            <a:normAutofit/>
          </a:bodyPr>
          <a:lstStyle>
            <a:lvl1pPr marL="0" indent="0" algn="ctr">
              <a:lnSpc>
                <a:spcPct val="110000"/>
              </a:lnSpc>
              <a:spcBef>
                <a:spcPts val="0"/>
              </a:spcBef>
              <a:spcAft>
                <a:spcPts val="2000"/>
              </a:spcAft>
              <a:buNone/>
              <a:defRPr sz="2200" spc="-30" baseline="0">
                <a:solidFill>
                  <a:schemeClr val="bg1"/>
                </a:solidFill>
                <a:latin typeface="+mj-lt"/>
                <a:ea typeface="Noto Sans" panose="020B0502040504020204" pitchFamily="34" charset="0"/>
                <a:cs typeface="Noto Sans" panose="020B050204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pic>
        <p:nvPicPr>
          <p:cNvPr id="5" name="Bild 4" descr="Socialstyrelsen logotyp">
            <a:extLst>
              <a:ext uri="{FF2B5EF4-FFF2-40B4-BE49-F238E27FC236}">
                <a16:creationId xmlns:a16="http://schemas.microsoft.com/office/drawing/2014/main" id="{3C67A210-F022-803C-0BD3-7D25F3F2C61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76800" y="5710238"/>
            <a:ext cx="2438400" cy="524075"/>
          </a:xfrm>
          <a:prstGeom prst="rect">
            <a:avLst/>
          </a:prstGeom>
        </p:spPr>
      </p:pic>
    </p:spTree>
    <p:extLst>
      <p:ext uri="{BB962C8B-B14F-4D97-AF65-F5344CB8AC3E}">
        <p14:creationId xmlns:p14="http://schemas.microsoft.com/office/powerpoint/2010/main" val="553629245"/>
      </p:ext>
    </p:extLst>
  </p:cSld>
  <p:clrMapOvr>
    <a:masterClrMapping/>
  </p:clrMapOvr>
  <p:extLst mod="1">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lutsida 2">
    <p:spTree>
      <p:nvGrpSpPr>
        <p:cNvPr id="1" name=""/>
        <p:cNvGrpSpPr/>
        <p:nvPr/>
      </p:nvGrpSpPr>
      <p:grpSpPr>
        <a:xfrm>
          <a:off x="0" y="0"/>
          <a:ext cx="0" cy="0"/>
          <a:chOff x="0" y="0"/>
          <a:chExt cx="0" cy="0"/>
        </a:xfrm>
      </p:grpSpPr>
      <p:pic>
        <p:nvPicPr>
          <p:cNvPr id="5" name="Bildobjekt 1">
            <a:extLst>
              <a:ext uri="{FF2B5EF4-FFF2-40B4-BE49-F238E27FC236}">
                <a16:creationId xmlns:a16="http://schemas.microsoft.com/office/drawing/2014/main" id="{A4C53521-188E-9198-17C6-9BE44215CD6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0"/>
            <a:ext cx="12192000" cy="6858001"/>
          </a:xfrm>
          <a:prstGeom prst="rect">
            <a:avLst/>
          </a:prstGeom>
          <a:solidFill>
            <a:schemeClr val="accent1"/>
          </a:solidFill>
        </p:spPr>
      </p:pic>
      <p:sp>
        <p:nvSpPr>
          <p:cNvPr id="4" name="Rubrik 2">
            <a:extLst>
              <a:ext uri="{FF2B5EF4-FFF2-40B4-BE49-F238E27FC236}">
                <a16:creationId xmlns:a16="http://schemas.microsoft.com/office/drawing/2014/main" id="{8CC59EE7-2795-E38A-DBCA-38DA15BC3321}"/>
              </a:ext>
            </a:extLst>
          </p:cNvPr>
          <p:cNvSpPr>
            <a:spLocks noGrp="1"/>
          </p:cNvSpPr>
          <p:nvPr>
            <p:ph type="title" hasCustomPrompt="1"/>
          </p:nvPr>
        </p:nvSpPr>
        <p:spPr>
          <a:xfrm>
            <a:off x="1621087" y="5506636"/>
            <a:ext cx="9143999" cy="711602"/>
          </a:xfrm>
        </p:spPr>
        <p:txBody>
          <a:bodyPr>
            <a:normAutofit/>
          </a:bodyPr>
          <a:lstStyle>
            <a:lvl1pPr marL="0" indent="0" algn="ctr" defTabSz="914400" rtl="0" eaLnBrk="1" latinLnBrk="0" hangingPunct="1">
              <a:lnSpc>
                <a:spcPct val="110000"/>
              </a:lnSpc>
              <a:spcBef>
                <a:spcPts val="1000"/>
              </a:spcBef>
              <a:buFont typeface="Arial" panose="020B0604020202020204" pitchFamily="34" charset="0"/>
              <a:buNone/>
              <a:defRPr lang="sv-SE" sz="2200" b="0" kern="1200" spc="-30" baseline="0" dirty="0">
                <a:solidFill>
                  <a:schemeClr val="bg1"/>
                </a:solidFill>
                <a:latin typeface="+mj-lt"/>
                <a:ea typeface="Noto Sans" panose="020B0502040504020204" pitchFamily="34" charset="0"/>
                <a:cs typeface="Noto Sans" panose="020B0502040504020204" pitchFamily="34" charset="0"/>
              </a:defRPr>
            </a:lvl1pPr>
          </a:lstStyle>
          <a:p>
            <a:r>
              <a:rPr lang="sv-SE" dirty="0"/>
              <a:t>Klicka för att lägga till text</a:t>
            </a:r>
          </a:p>
        </p:txBody>
      </p:sp>
      <p:pic>
        <p:nvPicPr>
          <p:cNvPr id="2" name="Bild 3" descr="Socialstyrelsen logotyp">
            <a:extLst>
              <a:ext uri="{FF2B5EF4-FFF2-40B4-BE49-F238E27FC236}">
                <a16:creationId xmlns:a16="http://schemas.microsoft.com/office/drawing/2014/main" id="{1B631394-A941-4380-8B8D-D1DC4A45FD7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31969" y="2678228"/>
            <a:ext cx="4911139" cy="1055530"/>
          </a:xfrm>
          <a:prstGeom prst="rect">
            <a:avLst/>
          </a:prstGeom>
        </p:spPr>
      </p:pic>
    </p:spTree>
    <p:extLst>
      <p:ext uri="{BB962C8B-B14F-4D97-AF65-F5344CB8AC3E}">
        <p14:creationId xmlns:p14="http://schemas.microsoft.com/office/powerpoint/2010/main" val="305861781"/>
      </p:ext>
    </p:extLst>
  </p:cSld>
  <p:clrMapOvr>
    <a:masterClrMapping/>
  </p:clrMapOvr>
  <p:extLst mod="1">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Punktlista">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02D0CF93-B1DD-D6D4-275B-D9885AE1D479}"/>
              </a:ext>
            </a:extLst>
          </p:cNvPr>
          <p:cNvSpPr>
            <a:spLocks noGrp="1"/>
          </p:cNvSpPr>
          <p:nvPr>
            <p:ph type="body" sz="quarter" idx="13" hasCustomPrompt="1"/>
          </p:nvPr>
        </p:nvSpPr>
        <p:spPr>
          <a:xfrm>
            <a:off x="636045" y="1634400"/>
            <a:ext cx="6840000" cy="4583838"/>
          </a:xfrm>
        </p:spPr>
        <p:txBody>
          <a:bodyPr lIns="0" rIns="0"/>
          <a:lstStyle>
            <a:lvl2pPr>
              <a:defRPr sz="2000"/>
            </a:lvl2pPr>
            <a:lvl3pPr>
              <a:defRPr sz="1800"/>
            </a:lvl3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2227547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apitelsida">
    <p:spTree>
      <p:nvGrpSpPr>
        <p:cNvPr id="1" name=""/>
        <p:cNvGrpSpPr/>
        <p:nvPr/>
      </p:nvGrpSpPr>
      <p:grpSpPr>
        <a:xfrm>
          <a:off x="0" y="0"/>
          <a:ext cx="0" cy="0"/>
          <a:chOff x="0" y="0"/>
          <a:chExt cx="0" cy="0"/>
        </a:xfrm>
      </p:grpSpPr>
      <p:sp>
        <p:nvSpPr>
          <p:cNvPr id="7" name="Rektangel 1">
            <a:extLst>
              <a:ext uri="{FF2B5EF4-FFF2-40B4-BE49-F238E27FC236}">
                <a16:creationId xmlns:a16="http://schemas.microsoft.com/office/drawing/2014/main" id="{52C64086-06E9-1122-4CB0-64B1127B7F7C}"/>
              </a:ext>
              <a:ext uri="{C183D7F6-B498-43B3-948B-1728B52AA6E4}">
                <adec:decorative xmlns:adec="http://schemas.microsoft.com/office/drawing/2017/decorative" val="1"/>
              </a:ext>
            </a:extLst>
          </p:cNvPr>
          <p:cNvSpPr/>
          <p:nvPr userDrawn="1"/>
        </p:nvSpPr>
        <p:spPr>
          <a:xfrm>
            <a:off x="-7097" y="0"/>
            <a:ext cx="12192000" cy="6858000"/>
          </a:xfrm>
          <a:prstGeom prst="rect">
            <a:avLst/>
          </a:prstGeom>
          <a:solidFill>
            <a:srgbClr val="1138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Platshållare för text 2">
            <a:extLst>
              <a:ext uri="{FF2B5EF4-FFF2-40B4-BE49-F238E27FC236}">
                <a16:creationId xmlns:a16="http://schemas.microsoft.com/office/drawing/2014/main" id="{52B2130A-76E1-6582-5489-CA4D3C8D61B4}"/>
              </a:ext>
            </a:extLst>
          </p:cNvPr>
          <p:cNvSpPr>
            <a:spLocks noGrp="1"/>
          </p:cNvSpPr>
          <p:nvPr>
            <p:ph type="body" idx="1" hasCustomPrompt="1"/>
          </p:nvPr>
        </p:nvSpPr>
        <p:spPr>
          <a:xfrm>
            <a:off x="637200" y="540000"/>
            <a:ext cx="5197912" cy="549968"/>
          </a:xfrm>
          <a:prstGeom prst="rect">
            <a:avLst/>
          </a:prstGeom>
        </p:spPr>
        <p:txBody>
          <a:bodyPr lIns="0" tIns="0">
            <a:noAutofit/>
          </a:bodyPr>
          <a:lstStyle>
            <a:lvl1pPr marL="0" indent="0">
              <a:buNone/>
              <a:defRPr sz="25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Del 1</a:t>
            </a:r>
          </a:p>
        </p:txBody>
      </p:sp>
      <p:sp>
        <p:nvSpPr>
          <p:cNvPr id="2" name="Rubrik 3">
            <a:extLst>
              <a:ext uri="{FF2B5EF4-FFF2-40B4-BE49-F238E27FC236}">
                <a16:creationId xmlns:a16="http://schemas.microsoft.com/office/drawing/2014/main" id="{BFD6FC84-E6B8-4B24-D1A4-467309C0F4BF}"/>
              </a:ext>
            </a:extLst>
          </p:cNvPr>
          <p:cNvSpPr>
            <a:spLocks noGrp="1"/>
          </p:cNvSpPr>
          <p:nvPr>
            <p:ph type="title"/>
          </p:nvPr>
        </p:nvSpPr>
        <p:spPr>
          <a:xfrm>
            <a:off x="637200" y="1728000"/>
            <a:ext cx="8968770" cy="2495653"/>
          </a:xfrm>
        </p:spPr>
        <p:txBody>
          <a:bodyPr anchor="b">
            <a:normAutofit/>
          </a:bodyPr>
          <a:lstStyle>
            <a:lvl1pPr>
              <a:lnSpc>
                <a:spcPct val="100000"/>
              </a:lnSpc>
              <a:defRPr sz="4800" spc="-40" baseline="0">
                <a:solidFill>
                  <a:schemeClr val="bg1"/>
                </a:solidFill>
              </a:defRPr>
            </a:lvl1pPr>
          </a:lstStyle>
          <a:p>
            <a:r>
              <a:rPr lang="sv-SE"/>
              <a:t>Klicka här för att ändra mall för rubrikformat</a:t>
            </a:r>
            <a:endParaRPr lang="sv-SE" dirty="0"/>
          </a:p>
        </p:txBody>
      </p:sp>
      <p:sp>
        <p:nvSpPr>
          <p:cNvPr id="12" name="Underrubrik 4">
            <a:extLst>
              <a:ext uri="{FF2B5EF4-FFF2-40B4-BE49-F238E27FC236}">
                <a16:creationId xmlns:a16="http://schemas.microsoft.com/office/drawing/2014/main" id="{CF9EFB7A-52F7-4B96-A8E7-23E49A8AF6BE}"/>
              </a:ext>
            </a:extLst>
          </p:cNvPr>
          <p:cNvSpPr>
            <a:spLocks noGrp="1"/>
          </p:cNvSpPr>
          <p:nvPr>
            <p:ph type="subTitle" idx="12" hasCustomPrompt="1"/>
          </p:nvPr>
        </p:nvSpPr>
        <p:spPr>
          <a:xfrm>
            <a:off x="637200" y="4333988"/>
            <a:ext cx="9000000" cy="1655763"/>
          </a:xfrm>
          <a:prstGeom prst="rect">
            <a:avLst/>
          </a:prstGeom>
        </p:spPr>
        <p:txBody>
          <a:bodyPr lIns="0" anchor="t">
            <a:normAutofit/>
          </a:bodyPr>
          <a:lstStyle>
            <a:lvl1pPr marL="0" indent="0" algn="l">
              <a:lnSpc>
                <a:spcPct val="110000"/>
              </a:lnSpc>
              <a:buNone/>
              <a:defRPr sz="2500" spc="-30" baseline="0">
                <a:solidFill>
                  <a:schemeClr val="bg1"/>
                </a:solidFill>
                <a:latin typeface="+mj-lt"/>
                <a:ea typeface="Noto Sans" panose="020B0502040504020204" pitchFamily="34" charset="0"/>
                <a:cs typeface="Noto Sans" panose="020B050204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Avsnittsundertitel</a:t>
            </a:r>
          </a:p>
        </p:txBody>
      </p:sp>
      <p:sp>
        <p:nvSpPr>
          <p:cNvPr id="9" name="Platshållare för sidfot 5">
            <a:extLst>
              <a:ext uri="{FF2B5EF4-FFF2-40B4-BE49-F238E27FC236}">
                <a16:creationId xmlns:a16="http://schemas.microsoft.com/office/drawing/2014/main" id="{D626CCBB-FA3C-4FF3-9FD8-C0ABEF2E3D71}"/>
              </a:ext>
            </a:extLst>
          </p:cNvPr>
          <p:cNvSpPr>
            <a:spLocks noGrp="1"/>
          </p:cNvSpPr>
          <p:nvPr>
            <p:ph type="ftr" sz="quarter" idx="10"/>
          </p:nvPr>
        </p:nvSpPr>
        <p:spPr/>
        <p:txBody>
          <a:bodyPr/>
          <a:lstStyle>
            <a:lvl1pPr>
              <a:defRPr>
                <a:solidFill>
                  <a:schemeClr val="bg1"/>
                </a:solidFill>
              </a:defRPr>
            </a:lvl1pPr>
          </a:lstStyle>
          <a:p>
            <a:r>
              <a:rPr lang="sv-SE"/>
              <a:t>Reflektionsmaterial - informationsfilm om ARFID - version 1</a:t>
            </a:r>
          </a:p>
        </p:txBody>
      </p:sp>
      <p:sp>
        <p:nvSpPr>
          <p:cNvPr id="10" name="Platshållare för bildnummer 6">
            <a:extLst>
              <a:ext uri="{FF2B5EF4-FFF2-40B4-BE49-F238E27FC236}">
                <a16:creationId xmlns:a16="http://schemas.microsoft.com/office/drawing/2014/main" id="{DDA22063-D2D4-47CD-A7AE-ECEFC03816D5}"/>
              </a:ext>
            </a:extLst>
          </p:cNvPr>
          <p:cNvSpPr>
            <a:spLocks noGrp="1"/>
          </p:cNvSpPr>
          <p:nvPr>
            <p:ph type="sldNum" sz="quarter" idx="11"/>
          </p:nvPr>
        </p:nvSpPr>
        <p:spPr/>
        <p:txBody>
          <a:bodyPr/>
          <a:lstStyle>
            <a:lvl1pPr>
              <a:defRPr>
                <a:solidFill>
                  <a:schemeClr val="bg1"/>
                </a:solidFill>
              </a:defRPr>
            </a:lvl1pPr>
          </a:lstStyle>
          <a:p>
            <a:fld id="{4EF126C7-24CB-41BE-8327-5CF4F4F9B55B}" type="slidenum">
              <a:rPr lang="sv-SE" smtClean="0"/>
              <a:pPr/>
              <a:t>‹#›</a:t>
            </a:fld>
            <a:endParaRPr lang="sv-SE"/>
          </a:p>
        </p:txBody>
      </p:sp>
      <p:pic>
        <p:nvPicPr>
          <p:cNvPr id="11" name="Bild 7" descr="Socialstyrelsen logotyp">
            <a:extLst>
              <a:ext uri="{FF2B5EF4-FFF2-40B4-BE49-F238E27FC236}">
                <a16:creationId xmlns:a16="http://schemas.microsoft.com/office/drawing/2014/main" id="{4C26D879-9B78-4AE9-918F-D0BA94858CE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9751149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apitelsida numrerad">
    <p:spTree>
      <p:nvGrpSpPr>
        <p:cNvPr id="1" name=""/>
        <p:cNvGrpSpPr/>
        <p:nvPr/>
      </p:nvGrpSpPr>
      <p:grpSpPr>
        <a:xfrm>
          <a:off x="0" y="0"/>
          <a:ext cx="0" cy="0"/>
          <a:chOff x="0" y="0"/>
          <a:chExt cx="0" cy="0"/>
        </a:xfrm>
      </p:grpSpPr>
      <p:sp>
        <p:nvSpPr>
          <p:cNvPr id="3" name="Rektangel 1">
            <a:extLst>
              <a:ext uri="{FF2B5EF4-FFF2-40B4-BE49-F238E27FC236}">
                <a16:creationId xmlns:a16="http://schemas.microsoft.com/office/drawing/2014/main" id="{66632C35-978C-6B62-C6D3-0489AB671B91}"/>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 name="Rubrik 2">
            <a:extLst>
              <a:ext uri="{FF2B5EF4-FFF2-40B4-BE49-F238E27FC236}">
                <a16:creationId xmlns:a16="http://schemas.microsoft.com/office/drawing/2014/main" id="{A26D114C-C763-4581-8597-B1B4017E7B84}"/>
              </a:ext>
            </a:extLst>
          </p:cNvPr>
          <p:cNvSpPr>
            <a:spLocks noGrp="1"/>
          </p:cNvSpPr>
          <p:nvPr>
            <p:ph type="title"/>
          </p:nvPr>
        </p:nvSpPr>
        <p:spPr>
          <a:xfrm>
            <a:off x="637200" y="540000"/>
            <a:ext cx="5199062" cy="2847601"/>
          </a:xfrm>
        </p:spPr>
        <p:txBody>
          <a:bodyPr>
            <a:noAutofit/>
          </a:bodyPr>
          <a:lstStyle>
            <a:lvl1pPr>
              <a:lnSpc>
                <a:spcPct val="100000"/>
              </a:lnSpc>
              <a:defRPr sz="4000" spc="-40" baseline="0">
                <a:solidFill>
                  <a:schemeClr val="bg1"/>
                </a:solidFill>
              </a:defRPr>
            </a:lvl1pPr>
          </a:lstStyle>
          <a:p>
            <a:r>
              <a:rPr lang="sv-SE"/>
              <a:t>Klicka här för att ändra mall för rubrikformat</a:t>
            </a:r>
            <a:endParaRPr lang="sv-SE" dirty="0"/>
          </a:p>
        </p:txBody>
      </p:sp>
      <p:sp>
        <p:nvSpPr>
          <p:cNvPr id="13" name="Platshållare för text 3">
            <a:extLst>
              <a:ext uri="{FF2B5EF4-FFF2-40B4-BE49-F238E27FC236}">
                <a16:creationId xmlns:a16="http://schemas.microsoft.com/office/drawing/2014/main" id="{C17A5B22-744D-07CC-E5A8-7E3117B56BA1}"/>
              </a:ext>
            </a:extLst>
          </p:cNvPr>
          <p:cNvSpPr>
            <a:spLocks noGrp="1"/>
          </p:cNvSpPr>
          <p:nvPr>
            <p:ph type="body" sz="quarter" idx="12" hasCustomPrompt="1"/>
          </p:nvPr>
        </p:nvSpPr>
        <p:spPr>
          <a:xfrm>
            <a:off x="7389099" y="-577755"/>
            <a:ext cx="4794333" cy="5735897"/>
          </a:xfrm>
          <a:prstGeom prst="rect">
            <a:avLst/>
          </a:prstGeom>
        </p:spPr>
        <p:txBody>
          <a:bodyPr anchor="t" anchorCtr="0">
            <a:noAutofit/>
          </a:bodyPr>
          <a:lstStyle>
            <a:lvl1pPr marL="0" indent="0" algn="r">
              <a:lnSpc>
                <a:spcPct val="100000"/>
              </a:lnSpc>
              <a:spcBef>
                <a:spcPts val="0"/>
              </a:spcBef>
              <a:buNone/>
              <a:defRPr sz="40000" b="1">
                <a:solidFill>
                  <a:schemeClr val="accent2">
                    <a:alpha val="50000"/>
                  </a:schemeClr>
                </a:solidFill>
              </a:defRPr>
            </a:lvl1pPr>
          </a:lstStyle>
          <a:p>
            <a:pPr lvl="0"/>
            <a:r>
              <a:rPr lang="sv-SE" dirty="0"/>
              <a:t>1</a:t>
            </a:r>
          </a:p>
        </p:txBody>
      </p:sp>
      <p:sp>
        <p:nvSpPr>
          <p:cNvPr id="4" name="Platshållare för sidfot 4">
            <a:extLst>
              <a:ext uri="{FF2B5EF4-FFF2-40B4-BE49-F238E27FC236}">
                <a16:creationId xmlns:a16="http://schemas.microsoft.com/office/drawing/2014/main" id="{D7E8D443-E237-462B-975C-154721968459}"/>
              </a:ext>
            </a:extLst>
          </p:cNvPr>
          <p:cNvSpPr>
            <a:spLocks noGrp="1"/>
          </p:cNvSpPr>
          <p:nvPr>
            <p:ph type="ftr" sz="quarter" idx="13"/>
          </p:nvPr>
        </p:nvSpPr>
        <p:spPr/>
        <p:txBody>
          <a:bodyPr/>
          <a:lstStyle>
            <a:lvl1pPr>
              <a:defRPr>
                <a:solidFill>
                  <a:schemeClr val="bg1"/>
                </a:solidFill>
              </a:defRPr>
            </a:lvl1pPr>
          </a:lstStyle>
          <a:p>
            <a:r>
              <a:rPr lang="sv-SE"/>
              <a:t>Reflektionsmaterial - informationsfilm om ARFID - version 1</a:t>
            </a:r>
            <a:endParaRPr lang="sv-SE" dirty="0"/>
          </a:p>
        </p:txBody>
      </p:sp>
      <p:sp>
        <p:nvSpPr>
          <p:cNvPr id="10" name="Platshållare för bildnummer 5">
            <a:extLst>
              <a:ext uri="{FF2B5EF4-FFF2-40B4-BE49-F238E27FC236}">
                <a16:creationId xmlns:a16="http://schemas.microsoft.com/office/drawing/2014/main" id="{1224EAF2-CF04-4F06-9EF2-9F75F889D03D}"/>
              </a:ext>
            </a:extLst>
          </p:cNvPr>
          <p:cNvSpPr>
            <a:spLocks noGrp="1"/>
          </p:cNvSpPr>
          <p:nvPr>
            <p:ph type="sldNum" sz="quarter" idx="14"/>
          </p:nvPr>
        </p:nvSpPr>
        <p:spPr/>
        <p:txBody>
          <a:bodyPr/>
          <a:lstStyle>
            <a:lvl1pPr>
              <a:defRPr>
                <a:solidFill>
                  <a:schemeClr val="bg1"/>
                </a:solidFill>
              </a:defRPr>
            </a:lvl1pPr>
          </a:lstStyle>
          <a:p>
            <a:fld id="{4EF126C7-24CB-41BE-8327-5CF4F4F9B55B}" type="slidenum">
              <a:rPr lang="sv-SE" smtClean="0"/>
              <a:pPr/>
              <a:t>‹#›</a:t>
            </a:fld>
            <a:endParaRPr lang="sv-SE"/>
          </a:p>
        </p:txBody>
      </p:sp>
      <p:pic>
        <p:nvPicPr>
          <p:cNvPr id="9" name="Bild 6" descr="Socialstyrelsen logotyp">
            <a:extLst>
              <a:ext uri="{FF2B5EF4-FFF2-40B4-BE49-F238E27FC236}">
                <a16:creationId xmlns:a16="http://schemas.microsoft.com/office/drawing/2014/main" id="{5587D7EB-8136-4358-A5A2-960A0628D70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34205775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apitelsida med bakgrundsbild">
    <p:spTree>
      <p:nvGrpSpPr>
        <p:cNvPr id="1" name=""/>
        <p:cNvGrpSpPr/>
        <p:nvPr/>
      </p:nvGrpSpPr>
      <p:grpSpPr>
        <a:xfrm>
          <a:off x="0" y="0"/>
          <a:ext cx="0" cy="0"/>
          <a:chOff x="0" y="0"/>
          <a:chExt cx="0" cy="0"/>
        </a:xfrm>
      </p:grpSpPr>
      <p:sp>
        <p:nvSpPr>
          <p:cNvPr id="7" name="Platshållare för bild 1">
            <a:extLst>
              <a:ext uri="{FF2B5EF4-FFF2-40B4-BE49-F238E27FC236}">
                <a16:creationId xmlns:a16="http://schemas.microsoft.com/office/drawing/2014/main" id="{9C40D1D3-1113-927C-B6F9-18C863930682}"/>
              </a:ext>
              <a:ext uri="{C183D7F6-B498-43B3-948B-1728B52AA6E4}">
                <adec:decorative xmlns:adec="http://schemas.microsoft.com/office/drawing/2017/decorative" val="1"/>
              </a:ext>
            </a:extLst>
          </p:cNvPr>
          <p:cNvSpPr>
            <a:spLocks noGrp="1"/>
          </p:cNvSpPr>
          <p:nvPr>
            <p:ph type="pic" idx="11" hasCustomPrompt="1"/>
          </p:nvPr>
        </p:nvSpPr>
        <p:spPr>
          <a:xfrm>
            <a:off x="0" y="1"/>
            <a:ext cx="12192000" cy="6857999"/>
          </a:xfrm>
          <a:prstGeom prst="rect">
            <a:avLst/>
          </a:prstGeom>
        </p:spPr>
        <p:txBody>
          <a:bodyPr lIns="216000" tIns="180000">
            <a:normAutofit/>
          </a:bodyPr>
          <a:lstStyle>
            <a:lvl1pPr marL="0" indent="0">
              <a:buNone/>
              <a:defRPr sz="1100">
                <a:solidFill>
                  <a:srgbClr val="017CC0"/>
                </a:solidFill>
                <a:latin typeface="Noto Sans" panose="020B0502040504020204" pitchFamily="34" charset="0"/>
                <a:ea typeface="Noto Sans" panose="020B0502040504020204" pitchFamily="34" charset="0"/>
                <a:cs typeface="Noto Sans" panose="020B050204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100000"/>
              </a:lnSpc>
              <a:spcBef>
                <a:spcPts val="1000"/>
              </a:spcBef>
              <a:spcAft>
                <a:spcPts val="0"/>
              </a:spcAft>
              <a:buClrTx/>
              <a:buSzTx/>
              <a:buFontTx/>
              <a:buNone/>
              <a:tabLst/>
              <a:defRPr/>
            </a:pPr>
            <a:r>
              <a:rPr lang="sv-SE" dirty="0"/>
              <a:t>Utfallande bild bakom text – 1) Klicka på vit yta 2) Infoga bild. Kom ihåg att skriva in en alternativtext eller markera som dekorativ.</a:t>
            </a:r>
          </a:p>
        </p:txBody>
      </p:sp>
      <p:sp>
        <p:nvSpPr>
          <p:cNvPr id="13" name="Rubrik 2">
            <a:extLst>
              <a:ext uri="{FF2B5EF4-FFF2-40B4-BE49-F238E27FC236}">
                <a16:creationId xmlns:a16="http://schemas.microsoft.com/office/drawing/2014/main" id="{2FD6ECBC-F7B5-4B05-A3D3-A59204C80F56}"/>
              </a:ext>
            </a:extLst>
          </p:cNvPr>
          <p:cNvSpPr>
            <a:spLocks noGrp="1"/>
          </p:cNvSpPr>
          <p:nvPr>
            <p:ph type="title"/>
          </p:nvPr>
        </p:nvSpPr>
        <p:spPr>
          <a:xfrm>
            <a:off x="637200" y="1728000"/>
            <a:ext cx="8968770" cy="2495653"/>
          </a:xfrm>
        </p:spPr>
        <p:txBody>
          <a:bodyPr anchor="b">
            <a:normAutofit/>
          </a:bodyPr>
          <a:lstStyle>
            <a:lvl1pPr>
              <a:lnSpc>
                <a:spcPct val="100000"/>
              </a:lnSpc>
              <a:defRPr sz="4800" spc="-40" baseline="0">
                <a:solidFill>
                  <a:schemeClr val="tx1"/>
                </a:solidFill>
              </a:defRPr>
            </a:lvl1pPr>
          </a:lstStyle>
          <a:p>
            <a:r>
              <a:rPr lang="sv-SE"/>
              <a:t>Klicka här för att ändra mall för rubrikformat</a:t>
            </a:r>
            <a:endParaRPr lang="sv-SE" dirty="0"/>
          </a:p>
        </p:txBody>
      </p:sp>
      <p:sp>
        <p:nvSpPr>
          <p:cNvPr id="6" name="Underrubrik 2">
            <a:extLst>
              <a:ext uri="{FF2B5EF4-FFF2-40B4-BE49-F238E27FC236}">
                <a16:creationId xmlns:a16="http://schemas.microsoft.com/office/drawing/2014/main" id="{D4CC4E9F-6EA0-9462-40D9-07A750177851}"/>
              </a:ext>
            </a:extLst>
          </p:cNvPr>
          <p:cNvSpPr>
            <a:spLocks noGrp="1"/>
          </p:cNvSpPr>
          <p:nvPr>
            <p:ph type="subTitle" idx="1" hasCustomPrompt="1"/>
          </p:nvPr>
        </p:nvSpPr>
        <p:spPr>
          <a:xfrm>
            <a:off x="637200" y="4333988"/>
            <a:ext cx="9000000" cy="1655763"/>
          </a:xfrm>
          <a:prstGeom prst="rect">
            <a:avLst/>
          </a:prstGeom>
        </p:spPr>
        <p:txBody>
          <a:bodyPr lIns="0" anchor="t">
            <a:normAutofit/>
          </a:bodyPr>
          <a:lstStyle>
            <a:lvl1pPr marL="0" indent="0" algn="l">
              <a:lnSpc>
                <a:spcPct val="110000"/>
              </a:lnSpc>
              <a:buNone/>
              <a:defRPr sz="2500" spc="-30" baseline="0">
                <a:solidFill>
                  <a:schemeClr val="tx1"/>
                </a:solidFill>
                <a:latin typeface="+mj-lt"/>
                <a:ea typeface="Noto Sans" panose="020B0502040504020204" pitchFamily="34" charset="0"/>
                <a:cs typeface="Noto Sans" panose="020B050204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Avsnittsundertitel</a:t>
            </a:r>
          </a:p>
        </p:txBody>
      </p:sp>
      <p:sp>
        <p:nvSpPr>
          <p:cNvPr id="4" name="Platshållare för sidfot 4">
            <a:extLst>
              <a:ext uri="{FF2B5EF4-FFF2-40B4-BE49-F238E27FC236}">
                <a16:creationId xmlns:a16="http://schemas.microsoft.com/office/drawing/2014/main" id="{FA7FDCBC-62A6-43C6-A5CE-76BC57FCB704}"/>
              </a:ext>
            </a:extLst>
          </p:cNvPr>
          <p:cNvSpPr>
            <a:spLocks noGrp="1"/>
          </p:cNvSpPr>
          <p:nvPr>
            <p:ph type="ftr" sz="quarter" idx="12"/>
          </p:nvPr>
        </p:nvSpPr>
        <p:spPr/>
        <p:txBody>
          <a:bodyPr/>
          <a:lstStyle/>
          <a:p>
            <a:r>
              <a:rPr lang="sv-SE"/>
              <a:t>Reflektionsmaterial - informationsfilm om ARFID - version 1</a:t>
            </a:r>
          </a:p>
        </p:txBody>
      </p:sp>
      <p:sp>
        <p:nvSpPr>
          <p:cNvPr id="5" name="Platshållare för bildnummer 5">
            <a:extLst>
              <a:ext uri="{FF2B5EF4-FFF2-40B4-BE49-F238E27FC236}">
                <a16:creationId xmlns:a16="http://schemas.microsoft.com/office/drawing/2014/main" id="{B6C93929-F7A2-45FB-BE53-B6003C1ACEA5}"/>
              </a:ext>
            </a:extLst>
          </p:cNvPr>
          <p:cNvSpPr>
            <a:spLocks noGrp="1"/>
          </p:cNvSpPr>
          <p:nvPr>
            <p:ph type="sldNum" sz="quarter" idx="13"/>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2747503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37EB414-D845-40B8-AD42-8C3E31AC4ADD}"/>
              </a:ext>
            </a:extLst>
          </p:cNvPr>
          <p:cNvSpPr>
            <a:spLocks noGrp="1"/>
          </p:cNvSpPr>
          <p:nvPr>
            <p:ph type="title"/>
          </p:nvPr>
        </p:nvSpPr>
        <p:spPr/>
        <p:txBody>
          <a:bodyPr/>
          <a:lstStyle/>
          <a:p>
            <a:r>
              <a:rPr lang="sv-SE"/>
              <a:t>Klicka här för att ändra mall för rubrikformat</a:t>
            </a:r>
          </a:p>
        </p:txBody>
      </p:sp>
      <p:sp>
        <p:nvSpPr>
          <p:cNvPr id="5" name="Platshållare för sidfot 2">
            <a:extLst>
              <a:ext uri="{FF2B5EF4-FFF2-40B4-BE49-F238E27FC236}">
                <a16:creationId xmlns:a16="http://schemas.microsoft.com/office/drawing/2014/main" id="{F758B885-6149-4D2F-8121-C5EDBE6D387E}"/>
              </a:ext>
            </a:extLst>
          </p:cNvPr>
          <p:cNvSpPr>
            <a:spLocks noGrp="1"/>
          </p:cNvSpPr>
          <p:nvPr>
            <p:ph type="ftr" sz="quarter" idx="10"/>
          </p:nvPr>
        </p:nvSpPr>
        <p:spPr/>
        <p:txBody>
          <a:bodyPr/>
          <a:lstStyle/>
          <a:p>
            <a:r>
              <a:rPr lang="sv-SE"/>
              <a:t>Reflektionsmaterial - informationsfilm om ARFID - version 1</a:t>
            </a:r>
          </a:p>
        </p:txBody>
      </p:sp>
      <p:sp>
        <p:nvSpPr>
          <p:cNvPr id="6" name="Platshållare för bildnummer 3">
            <a:extLst>
              <a:ext uri="{FF2B5EF4-FFF2-40B4-BE49-F238E27FC236}">
                <a16:creationId xmlns:a16="http://schemas.microsoft.com/office/drawing/2014/main" id="{BE20BA94-1AE3-4AE0-80FE-ED25E764B106}"/>
              </a:ext>
            </a:extLst>
          </p:cNvPr>
          <p:cNvSpPr>
            <a:spLocks noGrp="1"/>
          </p:cNvSpPr>
          <p:nvPr>
            <p:ph type="sldNum" sz="quarter" idx="11"/>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2035615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och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DA37F79-443B-45AE-BEEB-261CE791C422}"/>
              </a:ext>
            </a:extLst>
          </p:cNvPr>
          <p:cNvSpPr>
            <a:spLocks noGrp="1"/>
          </p:cNvSpPr>
          <p:nvPr>
            <p:ph type="title"/>
          </p:nvPr>
        </p:nvSpPr>
        <p:spPr/>
        <p:txBody>
          <a:bodyPr/>
          <a:lstStyle/>
          <a:p>
            <a:r>
              <a:rPr lang="sv-SE"/>
              <a:t>Klicka här för att ändra mall för rubrikformat</a:t>
            </a:r>
          </a:p>
        </p:txBody>
      </p:sp>
      <p:sp>
        <p:nvSpPr>
          <p:cNvPr id="7" name="Platshållare för text 2">
            <a:extLst>
              <a:ext uri="{FF2B5EF4-FFF2-40B4-BE49-F238E27FC236}">
                <a16:creationId xmlns:a16="http://schemas.microsoft.com/office/drawing/2014/main" id="{B96EB96E-F922-6BF7-2303-CFCC18F2513C}"/>
              </a:ext>
            </a:extLst>
          </p:cNvPr>
          <p:cNvSpPr>
            <a:spLocks noGrp="1"/>
          </p:cNvSpPr>
          <p:nvPr>
            <p:ph type="body" sz="quarter" idx="14" hasCustomPrompt="1"/>
          </p:nvPr>
        </p:nvSpPr>
        <p:spPr>
          <a:xfrm>
            <a:off x="636045" y="1634400"/>
            <a:ext cx="6829166" cy="4516858"/>
          </a:xfrm>
          <a:prstGeom prst="rect">
            <a:avLst/>
          </a:prstGeom>
        </p:spPr>
        <p:txBody>
          <a:bodyPr lIns="0" anchor="t">
            <a:normAutofit/>
          </a:bodyPr>
          <a:lstStyle>
            <a:lvl1pPr marL="0" indent="0">
              <a:lnSpc>
                <a:spcPct val="110000"/>
              </a:lnSpc>
              <a:spcBef>
                <a:spcPts val="1800"/>
              </a:spcBef>
              <a:spcAft>
                <a:spcPts val="0"/>
              </a:spcAft>
              <a:buSzPct val="130000"/>
              <a:buFontTx/>
              <a:buNone/>
              <a:defRPr sz="2000">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här för att ändra format på bakgrundstexten</a:t>
            </a:r>
          </a:p>
        </p:txBody>
      </p:sp>
      <p:sp>
        <p:nvSpPr>
          <p:cNvPr id="5" name="Platshållare för sidfot 3">
            <a:extLst>
              <a:ext uri="{FF2B5EF4-FFF2-40B4-BE49-F238E27FC236}">
                <a16:creationId xmlns:a16="http://schemas.microsoft.com/office/drawing/2014/main" id="{D3BAB382-76CC-47B0-B4B5-E9F1930024E8}"/>
              </a:ext>
            </a:extLst>
          </p:cNvPr>
          <p:cNvSpPr>
            <a:spLocks noGrp="1"/>
          </p:cNvSpPr>
          <p:nvPr>
            <p:ph type="ftr" sz="quarter" idx="15"/>
          </p:nvPr>
        </p:nvSpPr>
        <p:spPr/>
        <p:txBody>
          <a:bodyPr/>
          <a:lstStyle/>
          <a:p>
            <a:r>
              <a:rPr lang="sv-SE"/>
              <a:t>Reflektionsmaterial - informationsfilm om ARFID - version 1</a:t>
            </a:r>
          </a:p>
        </p:txBody>
      </p:sp>
      <p:sp>
        <p:nvSpPr>
          <p:cNvPr id="6" name="Platshållare för bildnummer 4">
            <a:extLst>
              <a:ext uri="{FF2B5EF4-FFF2-40B4-BE49-F238E27FC236}">
                <a16:creationId xmlns:a16="http://schemas.microsoft.com/office/drawing/2014/main" id="{719F0539-DAC4-4126-BB78-1F341DC0CA6D}"/>
              </a:ext>
            </a:extLst>
          </p:cNvPr>
          <p:cNvSpPr>
            <a:spLocks noGrp="1"/>
          </p:cNvSpPr>
          <p:nvPr>
            <p:ph type="sldNum" sz="quarter" idx="16"/>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4462151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punktlista">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E8F80C8E-118A-4D0D-A4C9-42DE8B427707}"/>
              </a:ext>
            </a:extLst>
          </p:cNvPr>
          <p:cNvSpPr>
            <a:spLocks noGrp="1"/>
          </p:cNvSpPr>
          <p:nvPr>
            <p:ph type="title"/>
          </p:nvPr>
        </p:nvSpPr>
        <p:spPr/>
        <p:txBody>
          <a:bodyPr/>
          <a:lstStyle/>
          <a:p>
            <a:r>
              <a:rPr lang="sv-SE"/>
              <a:t>Klicka här för att ändra mall för rubrikformat</a:t>
            </a:r>
          </a:p>
        </p:txBody>
      </p:sp>
      <p:sp>
        <p:nvSpPr>
          <p:cNvPr id="4" name="Platshållare för text 2">
            <a:extLst>
              <a:ext uri="{FF2B5EF4-FFF2-40B4-BE49-F238E27FC236}">
                <a16:creationId xmlns:a16="http://schemas.microsoft.com/office/drawing/2014/main" id="{E8219470-9D8F-6BC8-CE82-81558B419AC3}"/>
              </a:ext>
            </a:extLst>
          </p:cNvPr>
          <p:cNvSpPr>
            <a:spLocks noGrp="1"/>
          </p:cNvSpPr>
          <p:nvPr>
            <p:ph type="body" sz="quarter" idx="15" hasCustomPrompt="1"/>
          </p:nvPr>
        </p:nvSpPr>
        <p:spPr>
          <a:xfrm>
            <a:off x="637200" y="1634400"/>
            <a:ext cx="6818312" cy="4751871"/>
          </a:xfrm>
          <a:prstGeom prst="rect">
            <a:avLst/>
          </a:prstGeom>
        </p:spPr>
        <p:txBody>
          <a:bodyPr lIns="0"/>
          <a:lstStyle>
            <a:lvl1pPr>
              <a:spcBef>
                <a:spcPts val="1800"/>
              </a:spcBef>
              <a:defRPr sz="2000"/>
            </a:lvl1pPr>
            <a:lvl2pPr>
              <a:defRPr sz="1800"/>
            </a:lvl2pPr>
            <a:lvl3pPr>
              <a:defRPr sz="1600"/>
            </a:lvl3p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sidfot 3">
            <a:extLst>
              <a:ext uri="{FF2B5EF4-FFF2-40B4-BE49-F238E27FC236}">
                <a16:creationId xmlns:a16="http://schemas.microsoft.com/office/drawing/2014/main" id="{4D410928-8390-4D72-8681-6E6A47EBBFF6}"/>
              </a:ext>
            </a:extLst>
          </p:cNvPr>
          <p:cNvSpPr>
            <a:spLocks noGrp="1"/>
          </p:cNvSpPr>
          <p:nvPr>
            <p:ph type="ftr" sz="quarter" idx="16"/>
          </p:nvPr>
        </p:nvSpPr>
        <p:spPr/>
        <p:txBody>
          <a:bodyPr/>
          <a:lstStyle/>
          <a:p>
            <a:r>
              <a:rPr lang="sv-SE"/>
              <a:t>Reflektionsmaterial - informationsfilm om ARFID - version 1</a:t>
            </a:r>
          </a:p>
        </p:txBody>
      </p:sp>
      <p:sp>
        <p:nvSpPr>
          <p:cNvPr id="7" name="Platshållare för bildnummer 4">
            <a:extLst>
              <a:ext uri="{FF2B5EF4-FFF2-40B4-BE49-F238E27FC236}">
                <a16:creationId xmlns:a16="http://schemas.microsoft.com/office/drawing/2014/main" id="{4AF91A3B-E428-454E-BCD6-C9CD0663D67C}"/>
              </a:ext>
            </a:extLst>
          </p:cNvPr>
          <p:cNvSpPr>
            <a:spLocks noGrp="1"/>
          </p:cNvSpPr>
          <p:nvPr>
            <p:ph type="sldNum" sz="quarter" idx="17"/>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1350710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punktlista och infälld bild">
    <p:spTree>
      <p:nvGrpSpPr>
        <p:cNvPr id="1" name=""/>
        <p:cNvGrpSpPr/>
        <p:nvPr/>
      </p:nvGrpSpPr>
      <p:grpSpPr>
        <a:xfrm>
          <a:off x="0" y="0"/>
          <a:ext cx="0" cy="0"/>
          <a:chOff x="0" y="0"/>
          <a:chExt cx="0" cy="0"/>
        </a:xfrm>
      </p:grpSpPr>
      <p:sp>
        <p:nvSpPr>
          <p:cNvPr id="12" name="Rubrik 1">
            <a:extLst>
              <a:ext uri="{FF2B5EF4-FFF2-40B4-BE49-F238E27FC236}">
                <a16:creationId xmlns:a16="http://schemas.microsoft.com/office/drawing/2014/main" id="{858D0BC7-6CD0-4AE3-946E-9E6B3661622F}"/>
              </a:ext>
            </a:extLst>
          </p:cNvPr>
          <p:cNvSpPr>
            <a:spLocks noGrp="1"/>
          </p:cNvSpPr>
          <p:nvPr>
            <p:ph type="title"/>
          </p:nvPr>
        </p:nvSpPr>
        <p:spPr>
          <a:xfrm>
            <a:off x="636889" y="540000"/>
            <a:ext cx="5459111" cy="1080000"/>
          </a:xfrm>
        </p:spPr>
        <p:txBody>
          <a:bodyPr/>
          <a:lstStyle/>
          <a:p>
            <a:r>
              <a:rPr lang="sv-SE"/>
              <a:t>Klicka här för att ändra mall för rubrikformat</a:t>
            </a:r>
          </a:p>
        </p:txBody>
      </p:sp>
      <p:sp>
        <p:nvSpPr>
          <p:cNvPr id="4" name="Platshållare för text 2">
            <a:extLst>
              <a:ext uri="{FF2B5EF4-FFF2-40B4-BE49-F238E27FC236}">
                <a16:creationId xmlns:a16="http://schemas.microsoft.com/office/drawing/2014/main" id="{64E5CFD4-87C2-B75F-B564-DF97777D54C0}"/>
              </a:ext>
            </a:extLst>
          </p:cNvPr>
          <p:cNvSpPr>
            <a:spLocks noGrp="1"/>
          </p:cNvSpPr>
          <p:nvPr>
            <p:ph type="body" sz="quarter" idx="12" hasCustomPrompt="1"/>
          </p:nvPr>
        </p:nvSpPr>
        <p:spPr>
          <a:xfrm>
            <a:off x="637200" y="1634400"/>
            <a:ext cx="5194051" cy="4583838"/>
          </a:xfrm>
          <a:prstGeom prst="rect">
            <a:avLst/>
          </a:prstGeom>
        </p:spPr>
        <p:txBody>
          <a:bodyPr lIns="0"/>
          <a:lstStyle>
            <a:lvl1pPr>
              <a:spcBef>
                <a:spcPts val="1800"/>
              </a:spcBef>
              <a:defRPr sz="2000"/>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bild 3">
            <a:extLst>
              <a:ext uri="{FF2B5EF4-FFF2-40B4-BE49-F238E27FC236}">
                <a16:creationId xmlns:a16="http://schemas.microsoft.com/office/drawing/2014/main" id="{FEEBDD56-AACA-C812-7E95-EB2BEAFF7B3D}"/>
              </a:ext>
            </a:extLst>
          </p:cNvPr>
          <p:cNvSpPr>
            <a:spLocks noGrp="1"/>
          </p:cNvSpPr>
          <p:nvPr>
            <p:ph type="pic" idx="11" hasCustomPrompt="1"/>
          </p:nvPr>
        </p:nvSpPr>
        <p:spPr>
          <a:xfrm>
            <a:off x="6393181" y="620713"/>
            <a:ext cx="5174931" cy="5597525"/>
          </a:xfrm>
          <a:prstGeom prst="rect">
            <a:avLst/>
          </a:prstGeom>
        </p:spPr>
        <p:txBody>
          <a:bodyPr lIns="216000" tIns="216000" rIns="108000">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10" name="Platshållare för sidfot 4">
            <a:extLst>
              <a:ext uri="{FF2B5EF4-FFF2-40B4-BE49-F238E27FC236}">
                <a16:creationId xmlns:a16="http://schemas.microsoft.com/office/drawing/2014/main" id="{C07FB06F-FE7D-4A6F-8F38-03ACAB9EC2A0}"/>
              </a:ext>
            </a:extLst>
          </p:cNvPr>
          <p:cNvSpPr>
            <a:spLocks noGrp="1"/>
          </p:cNvSpPr>
          <p:nvPr>
            <p:ph type="ftr" sz="quarter" idx="13"/>
          </p:nvPr>
        </p:nvSpPr>
        <p:spPr/>
        <p:txBody>
          <a:bodyPr/>
          <a:lstStyle/>
          <a:p>
            <a:r>
              <a:rPr lang="sv-SE"/>
              <a:t>Reflektionsmaterial - informationsfilm om ARFID - version 1</a:t>
            </a:r>
          </a:p>
        </p:txBody>
      </p:sp>
      <p:sp>
        <p:nvSpPr>
          <p:cNvPr id="11" name="Platshållare för bildnummer 5">
            <a:extLst>
              <a:ext uri="{FF2B5EF4-FFF2-40B4-BE49-F238E27FC236}">
                <a16:creationId xmlns:a16="http://schemas.microsoft.com/office/drawing/2014/main" id="{DE6A03B2-C1F9-4CCD-9567-13726E14CE49}"/>
              </a:ext>
            </a:extLst>
          </p:cNvPr>
          <p:cNvSpPr>
            <a:spLocks noGrp="1"/>
          </p:cNvSpPr>
          <p:nvPr>
            <p:ph type="sldNum" sz="quarter" idx="14"/>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062098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Bildobjekt 5" descr="Socialstyrelsen">
            <a:extLst>
              <a:ext uri="{FF2B5EF4-FFF2-40B4-BE49-F238E27FC236}">
                <a16:creationId xmlns:a16="http://schemas.microsoft.com/office/drawing/2014/main" id="{95A5E953-50F9-1BA8-4372-278E440140AA}"/>
              </a:ext>
            </a:extLst>
          </p:cNvPr>
          <p:cNvPicPr>
            <a:picLocks noChangeAspect="1"/>
          </p:cNvPicPr>
          <p:nvPr/>
        </p:nvPicPr>
        <p:blipFill>
          <a:blip r:embed="rId25"/>
          <a:stretch>
            <a:fillRect/>
          </a:stretch>
        </p:blipFill>
        <p:spPr>
          <a:xfrm>
            <a:off x="10128113" y="6333464"/>
            <a:ext cx="1440000" cy="295715"/>
          </a:xfrm>
          <a:prstGeom prst="rect">
            <a:avLst/>
          </a:prstGeom>
        </p:spPr>
      </p:pic>
      <p:sp>
        <p:nvSpPr>
          <p:cNvPr id="2" name="Platshållare för rubrik 1">
            <a:extLst>
              <a:ext uri="{FF2B5EF4-FFF2-40B4-BE49-F238E27FC236}">
                <a16:creationId xmlns:a16="http://schemas.microsoft.com/office/drawing/2014/main" id="{2B6156E1-64F2-E440-B780-30634D866D53}"/>
              </a:ext>
            </a:extLst>
          </p:cNvPr>
          <p:cNvSpPr>
            <a:spLocks noGrp="1"/>
          </p:cNvSpPr>
          <p:nvPr>
            <p:ph type="title"/>
          </p:nvPr>
        </p:nvSpPr>
        <p:spPr>
          <a:xfrm>
            <a:off x="636889" y="540000"/>
            <a:ext cx="9720000" cy="1080000"/>
          </a:xfrm>
          <a:prstGeom prst="rect">
            <a:avLst/>
          </a:prstGeom>
        </p:spPr>
        <p:txBody>
          <a:bodyPr vert="horz" lIns="0" tIns="0" rIns="91440" bIns="45720" rtlCol="0" anchor="t">
            <a:normAutofit/>
          </a:bodyPr>
          <a:lstStyle/>
          <a:p>
            <a:r>
              <a:rPr lang="sv-SE" dirty="0"/>
              <a:t>Klicka här för att ändra mall för rubrikformat</a:t>
            </a:r>
          </a:p>
        </p:txBody>
      </p:sp>
      <p:cxnSp>
        <p:nvCxnSpPr>
          <p:cNvPr id="5" name="Rak koppling 4">
            <a:extLst>
              <a:ext uri="{FF2B5EF4-FFF2-40B4-BE49-F238E27FC236}">
                <a16:creationId xmlns:a16="http://schemas.microsoft.com/office/drawing/2014/main" id="{7A5FCC32-EFE8-43FE-90EA-4835D8353439}"/>
              </a:ext>
              <a:ext uri="{C183D7F6-B498-43B3-948B-1728B52AA6E4}">
                <adec:decorative xmlns:adec="http://schemas.microsoft.com/office/drawing/2017/decorative" val="1"/>
              </a:ext>
            </a:extLst>
          </p:cNvPr>
          <p:cNvCxnSpPr/>
          <p:nvPr/>
        </p:nvCxnSpPr>
        <p:spPr>
          <a:xfrm>
            <a:off x="623309"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koppling 10">
            <a:extLst>
              <a:ext uri="{FF2B5EF4-FFF2-40B4-BE49-F238E27FC236}">
                <a16:creationId xmlns:a16="http://schemas.microsoft.com/office/drawing/2014/main" id="{A586222A-556B-44F4-B6A8-0B286BFF60B6}"/>
              </a:ext>
              <a:ext uri="{C183D7F6-B498-43B3-948B-1728B52AA6E4}">
                <adec:decorative xmlns:adec="http://schemas.microsoft.com/office/drawing/2017/decorative" val="1"/>
              </a:ext>
            </a:extLst>
          </p:cNvPr>
          <p:cNvCxnSpPr/>
          <p:nvPr/>
        </p:nvCxnSpPr>
        <p:spPr>
          <a:xfrm>
            <a:off x="5808663"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Rak koppling 11">
            <a:extLst>
              <a:ext uri="{FF2B5EF4-FFF2-40B4-BE49-F238E27FC236}">
                <a16:creationId xmlns:a16="http://schemas.microsoft.com/office/drawing/2014/main" id="{5B0E99FA-C014-4BF4-AC97-8CC40C679C08}"/>
              </a:ext>
              <a:ext uri="{C183D7F6-B498-43B3-948B-1728B52AA6E4}">
                <adec:decorative xmlns:adec="http://schemas.microsoft.com/office/drawing/2017/decorative" val="1"/>
              </a:ext>
            </a:extLst>
          </p:cNvPr>
          <p:cNvCxnSpPr/>
          <p:nvPr/>
        </p:nvCxnSpPr>
        <p:spPr>
          <a:xfrm>
            <a:off x="6383338"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Rak koppling 13">
            <a:extLst>
              <a:ext uri="{FF2B5EF4-FFF2-40B4-BE49-F238E27FC236}">
                <a16:creationId xmlns:a16="http://schemas.microsoft.com/office/drawing/2014/main" id="{93AFE2DE-231B-4B77-BC0B-D1D77B7BD68B}"/>
              </a:ext>
              <a:ext uri="{C183D7F6-B498-43B3-948B-1728B52AA6E4}">
                <adec:decorative xmlns:adec="http://schemas.microsoft.com/office/drawing/2017/decorative" val="1"/>
              </a:ext>
            </a:extLst>
          </p:cNvPr>
          <p:cNvCxnSpPr>
            <a:cxnSpLocks/>
          </p:cNvCxnSpPr>
          <p:nvPr/>
        </p:nvCxnSpPr>
        <p:spPr>
          <a:xfrm>
            <a:off x="11568113"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Rak koppling 14">
            <a:extLst>
              <a:ext uri="{FF2B5EF4-FFF2-40B4-BE49-F238E27FC236}">
                <a16:creationId xmlns:a16="http://schemas.microsoft.com/office/drawing/2014/main" id="{09E1D972-C7AD-468B-A376-70DE1520A9C0}"/>
              </a:ext>
              <a:ext uri="{C183D7F6-B498-43B3-948B-1728B52AA6E4}">
                <adec:decorative xmlns:adec="http://schemas.microsoft.com/office/drawing/2017/decorative" val="1"/>
              </a:ext>
            </a:extLst>
          </p:cNvPr>
          <p:cNvCxnSpPr>
            <a:cxnSpLocks/>
          </p:cNvCxnSpPr>
          <p:nvPr/>
        </p:nvCxnSpPr>
        <p:spPr>
          <a:xfrm rot="5400000">
            <a:off x="12420684" y="48945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Rak koppling 15">
            <a:extLst>
              <a:ext uri="{FF2B5EF4-FFF2-40B4-BE49-F238E27FC236}">
                <a16:creationId xmlns:a16="http://schemas.microsoft.com/office/drawing/2014/main" id="{B28794D6-F104-40D6-A58C-887FD8A15A17}"/>
              </a:ext>
              <a:ext uri="{C183D7F6-B498-43B3-948B-1728B52AA6E4}">
                <adec:decorative xmlns:adec="http://schemas.microsoft.com/office/drawing/2017/decorative" val="1"/>
              </a:ext>
            </a:extLst>
          </p:cNvPr>
          <p:cNvCxnSpPr>
            <a:cxnSpLocks/>
          </p:cNvCxnSpPr>
          <p:nvPr/>
        </p:nvCxnSpPr>
        <p:spPr>
          <a:xfrm rot="5400000">
            <a:off x="12420684" y="329837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Rak koppling 16">
            <a:extLst>
              <a:ext uri="{FF2B5EF4-FFF2-40B4-BE49-F238E27FC236}">
                <a16:creationId xmlns:a16="http://schemas.microsoft.com/office/drawing/2014/main" id="{57FAD7DA-5705-41D8-B3E9-A3AAD56A4448}"/>
              </a:ext>
              <a:ext uri="{C183D7F6-B498-43B3-948B-1728B52AA6E4}">
                <adec:decorative xmlns:adec="http://schemas.microsoft.com/office/drawing/2017/decorative" val="1"/>
              </a:ext>
            </a:extLst>
          </p:cNvPr>
          <p:cNvCxnSpPr>
            <a:cxnSpLocks/>
          </p:cNvCxnSpPr>
          <p:nvPr/>
        </p:nvCxnSpPr>
        <p:spPr>
          <a:xfrm rot="5400000">
            <a:off x="12420684" y="6087610"/>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Rak koppling 18">
            <a:extLst>
              <a:ext uri="{FF2B5EF4-FFF2-40B4-BE49-F238E27FC236}">
                <a16:creationId xmlns:a16="http://schemas.microsoft.com/office/drawing/2014/main" id="{D5517197-6BCC-4C8E-B1B6-B33B8CC63861}"/>
              </a:ext>
              <a:ext uri="{C183D7F6-B498-43B3-948B-1728B52AA6E4}">
                <adec:decorative xmlns:adec="http://schemas.microsoft.com/office/drawing/2017/decorative" val="1"/>
              </a:ext>
            </a:extLst>
          </p:cNvPr>
          <p:cNvCxnSpPr/>
          <p:nvPr/>
        </p:nvCxnSpPr>
        <p:spPr>
          <a:xfrm>
            <a:off x="623887"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Rak koppling 19">
            <a:extLst>
              <a:ext uri="{FF2B5EF4-FFF2-40B4-BE49-F238E27FC236}">
                <a16:creationId xmlns:a16="http://schemas.microsoft.com/office/drawing/2014/main" id="{6C66B513-8FD7-46A0-9DA3-6A111EC8E7B8}"/>
              </a:ext>
              <a:ext uri="{C183D7F6-B498-43B3-948B-1728B52AA6E4}">
                <adec:decorative xmlns:adec="http://schemas.microsoft.com/office/drawing/2017/decorative" val="1"/>
              </a:ext>
            </a:extLst>
          </p:cNvPr>
          <p:cNvCxnSpPr/>
          <p:nvPr/>
        </p:nvCxnSpPr>
        <p:spPr>
          <a:xfrm>
            <a:off x="5808663"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Rak koppling 20">
            <a:extLst>
              <a:ext uri="{FF2B5EF4-FFF2-40B4-BE49-F238E27FC236}">
                <a16:creationId xmlns:a16="http://schemas.microsoft.com/office/drawing/2014/main" id="{32DAB08D-0A38-4342-808A-83215B53E80B}"/>
              </a:ext>
              <a:ext uri="{C183D7F6-B498-43B3-948B-1728B52AA6E4}">
                <adec:decorative xmlns:adec="http://schemas.microsoft.com/office/drawing/2017/decorative" val="1"/>
              </a:ext>
            </a:extLst>
          </p:cNvPr>
          <p:cNvCxnSpPr/>
          <p:nvPr/>
        </p:nvCxnSpPr>
        <p:spPr>
          <a:xfrm>
            <a:off x="6383338"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Rak koppling 21">
            <a:extLst>
              <a:ext uri="{FF2B5EF4-FFF2-40B4-BE49-F238E27FC236}">
                <a16:creationId xmlns:a16="http://schemas.microsoft.com/office/drawing/2014/main" id="{58609B6E-8AC8-4F8F-B05A-29E3F1FC030A}"/>
              </a:ext>
              <a:ext uri="{C183D7F6-B498-43B3-948B-1728B52AA6E4}">
                <adec:decorative xmlns:adec="http://schemas.microsoft.com/office/drawing/2017/decorative" val="1"/>
              </a:ext>
            </a:extLst>
          </p:cNvPr>
          <p:cNvCxnSpPr>
            <a:cxnSpLocks/>
          </p:cNvCxnSpPr>
          <p:nvPr/>
        </p:nvCxnSpPr>
        <p:spPr>
          <a:xfrm>
            <a:off x="11568113"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Rak koppling 22">
            <a:extLst>
              <a:ext uri="{FF2B5EF4-FFF2-40B4-BE49-F238E27FC236}">
                <a16:creationId xmlns:a16="http://schemas.microsoft.com/office/drawing/2014/main" id="{CB1CA607-F3C8-4BBB-8981-DCFE317984F1}"/>
              </a:ext>
              <a:ext uri="{C183D7F6-B498-43B3-948B-1728B52AA6E4}">
                <adec:decorative xmlns:adec="http://schemas.microsoft.com/office/drawing/2017/decorative" val="1"/>
              </a:ext>
            </a:extLst>
          </p:cNvPr>
          <p:cNvCxnSpPr>
            <a:cxnSpLocks/>
          </p:cNvCxnSpPr>
          <p:nvPr/>
        </p:nvCxnSpPr>
        <p:spPr>
          <a:xfrm rot="5400000">
            <a:off x="-242020" y="489453"/>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Rak koppling 23">
            <a:extLst>
              <a:ext uri="{FF2B5EF4-FFF2-40B4-BE49-F238E27FC236}">
                <a16:creationId xmlns:a16="http://schemas.microsoft.com/office/drawing/2014/main" id="{F6240431-D3FA-44C6-A7AF-EAE305B35AFD}"/>
              </a:ext>
              <a:ext uri="{C183D7F6-B498-43B3-948B-1728B52AA6E4}">
                <adec:decorative xmlns:adec="http://schemas.microsoft.com/office/drawing/2017/decorative" val="1"/>
              </a:ext>
            </a:extLst>
          </p:cNvPr>
          <p:cNvCxnSpPr>
            <a:cxnSpLocks/>
          </p:cNvCxnSpPr>
          <p:nvPr/>
        </p:nvCxnSpPr>
        <p:spPr>
          <a:xfrm rot="5400000">
            <a:off x="-242020" y="3298373"/>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Rak koppling 24">
            <a:extLst>
              <a:ext uri="{FF2B5EF4-FFF2-40B4-BE49-F238E27FC236}">
                <a16:creationId xmlns:a16="http://schemas.microsoft.com/office/drawing/2014/main" id="{F89DC709-C213-4789-9169-7162B14811ED}"/>
              </a:ext>
              <a:ext uri="{C183D7F6-B498-43B3-948B-1728B52AA6E4}">
                <adec:decorative xmlns:adec="http://schemas.microsoft.com/office/drawing/2017/decorative" val="1"/>
              </a:ext>
            </a:extLst>
          </p:cNvPr>
          <p:cNvCxnSpPr>
            <a:cxnSpLocks/>
          </p:cNvCxnSpPr>
          <p:nvPr/>
        </p:nvCxnSpPr>
        <p:spPr>
          <a:xfrm rot="5400000">
            <a:off x="-242020" y="6087611"/>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1" name="Platshållare för text 2">
            <a:extLst>
              <a:ext uri="{FF2B5EF4-FFF2-40B4-BE49-F238E27FC236}">
                <a16:creationId xmlns:a16="http://schemas.microsoft.com/office/drawing/2014/main" id="{AEC25B12-FF7C-4C32-BF6B-DA75EF36F6B6}"/>
              </a:ext>
            </a:extLst>
          </p:cNvPr>
          <p:cNvSpPr>
            <a:spLocks noGrp="1"/>
          </p:cNvSpPr>
          <p:nvPr>
            <p:ph type="body" idx="1"/>
          </p:nvPr>
        </p:nvSpPr>
        <p:spPr>
          <a:xfrm>
            <a:off x="636045" y="1634098"/>
            <a:ext cx="6963458" cy="4111165"/>
          </a:xfrm>
          <a:prstGeom prst="rect">
            <a:avLst/>
          </a:prstGeom>
        </p:spPr>
        <p:txBody>
          <a:bodyPr vert="horz" lIns="91440" tIns="45720" rIns="91440" bIns="45720" rtlCol="0">
            <a:normAutofit/>
          </a:bodyPr>
          <a:lstStyle/>
          <a:p>
            <a:pPr marL="288000" marR="0" lvl="0" indent="-2880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srgbClr val="000000"/>
                </a:solidFill>
                <a:effectLst/>
                <a:uLnTx/>
                <a:uFillTx/>
                <a:latin typeface="+mn-lt"/>
                <a:ea typeface="+mn-ea"/>
                <a:cs typeface="+mn-cs"/>
              </a:rPr>
              <a:t>Redigera format för bakgrundstext</a:t>
            </a:r>
          </a:p>
          <a:p>
            <a:pPr marL="684000" marR="0" lvl="1"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a:pPr>
            <a:r>
              <a:rPr kumimoji="0" lang="sv-SE" sz="1800" b="0" i="0" u="none" strike="noStrike" kern="1200" cap="none" spc="0" normalizeH="0" baseline="0" noProof="0" dirty="0">
                <a:ln>
                  <a:noFill/>
                </a:ln>
                <a:solidFill>
                  <a:srgbClr val="000000"/>
                </a:solidFill>
                <a:effectLst/>
                <a:uLnTx/>
                <a:uFillTx/>
                <a:latin typeface="Noto Sans"/>
                <a:ea typeface="+mn-ea"/>
                <a:cs typeface="+mn-cs"/>
              </a:rPr>
              <a:t>Nivå två</a:t>
            </a:r>
          </a:p>
          <a:p>
            <a:pPr marL="1080000" marR="0" lvl="2"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a:pPr>
            <a:r>
              <a:rPr kumimoji="0" lang="sv-SE" sz="1600" b="0" i="0" u="none" strike="noStrike" kern="1200" cap="none" spc="0" normalizeH="0" baseline="0" noProof="0" dirty="0">
                <a:ln>
                  <a:noFill/>
                </a:ln>
                <a:solidFill>
                  <a:srgbClr val="000000"/>
                </a:solidFill>
                <a:effectLst/>
                <a:uLnTx/>
                <a:uFillTx/>
                <a:latin typeface="Noto Sans"/>
                <a:ea typeface="+mn-ea"/>
                <a:cs typeface="+mn-cs"/>
              </a:rPr>
              <a:t>Nivå tre</a:t>
            </a:r>
          </a:p>
          <a:p>
            <a:pPr marL="1440000" marR="0" lvl="3"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a:pPr>
            <a:r>
              <a:rPr kumimoji="0" lang="sv-SE" sz="1600" b="0" i="0" u="none" strike="noStrike" kern="1200" cap="none" spc="0" normalizeH="0" baseline="0" noProof="0" dirty="0">
                <a:ln>
                  <a:noFill/>
                </a:ln>
                <a:solidFill>
                  <a:srgbClr val="000000"/>
                </a:solidFill>
                <a:effectLst/>
                <a:uLnTx/>
                <a:uFillTx/>
                <a:latin typeface="Noto Sans"/>
                <a:ea typeface="+mn-ea"/>
                <a:cs typeface="+mn-cs"/>
              </a:rPr>
              <a:t>Nivå fyra</a:t>
            </a:r>
          </a:p>
          <a:p>
            <a:pPr marL="1800000" marR="0" lvl="4"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a:pPr>
            <a:r>
              <a:rPr kumimoji="0" lang="sv-SE" sz="1600" b="0" i="0" u="none" strike="noStrike" kern="1200" cap="none" spc="0" normalizeH="0" baseline="0" noProof="0" dirty="0">
                <a:ln>
                  <a:noFill/>
                </a:ln>
                <a:solidFill>
                  <a:srgbClr val="000000"/>
                </a:solidFill>
                <a:effectLst/>
                <a:uLnTx/>
                <a:uFillTx/>
                <a:latin typeface="Noto Sans"/>
                <a:ea typeface="+mn-ea"/>
                <a:cs typeface="+mn-cs"/>
              </a:rPr>
              <a:t>Nivå fem</a:t>
            </a:r>
          </a:p>
        </p:txBody>
      </p:sp>
      <p:sp>
        <p:nvSpPr>
          <p:cNvPr id="4" name="Platshållare för bildnummer 3">
            <a:extLst>
              <a:ext uri="{FF2B5EF4-FFF2-40B4-BE49-F238E27FC236}">
                <a16:creationId xmlns:a16="http://schemas.microsoft.com/office/drawing/2014/main" id="{CD1C0627-B6A2-4CE6-BC0A-BACFBFF9684C}"/>
              </a:ext>
            </a:extLst>
          </p:cNvPr>
          <p:cNvSpPr>
            <a:spLocks noGrp="1"/>
          </p:cNvSpPr>
          <p:nvPr>
            <p:ph type="sldNum" sz="quarter" idx="4"/>
          </p:nvPr>
        </p:nvSpPr>
        <p:spPr>
          <a:xfrm>
            <a:off x="5629258" y="6356350"/>
            <a:ext cx="933484" cy="365125"/>
          </a:xfrm>
          <a:prstGeom prst="rect">
            <a:avLst/>
          </a:prstGeom>
        </p:spPr>
        <p:txBody>
          <a:bodyPr vert="horz" lIns="91440" tIns="45720" rIns="91440" bIns="45720" rtlCol="0" anchor="ctr"/>
          <a:lstStyle>
            <a:lvl1pPr algn="ctr">
              <a:defRPr sz="1200">
                <a:solidFill>
                  <a:schemeClr val="tx1"/>
                </a:solidFill>
              </a:defRPr>
            </a:lvl1pPr>
          </a:lstStyle>
          <a:p>
            <a:fld id="{4EF126C7-24CB-41BE-8327-5CF4F4F9B55B}" type="slidenum">
              <a:rPr lang="sv-SE" smtClean="0"/>
              <a:pPr/>
              <a:t>‹#›</a:t>
            </a:fld>
            <a:endParaRPr lang="sv-SE"/>
          </a:p>
        </p:txBody>
      </p:sp>
      <p:sp>
        <p:nvSpPr>
          <p:cNvPr id="7" name="Platshållare för sidfot 6">
            <a:extLst>
              <a:ext uri="{FF2B5EF4-FFF2-40B4-BE49-F238E27FC236}">
                <a16:creationId xmlns:a16="http://schemas.microsoft.com/office/drawing/2014/main" id="{A385F0E0-33B8-4837-BBDF-812092BC3BB9}"/>
              </a:ext>
            </a:extLst>
          </p:cNvPr>
          <p:cNvSpPr>
            <a:spLocks noGrp="1"/>
          </p:cNvSpPr>
          <p:nvPr>
            <p:ph type="ftr" sz="quarter" idx="3"/>
          </p:nvPr>
        </p:nvSpPr>
        <p:spPr>
          <a:xfrm>
            <a:off x="636045" y="6356350"/>
            <a:ext cx="4114800" cy="365125"/>
          </a:xfrm>
          <a:prstGeom prst="rect">
            <a:avLst/>
          </a:prstGeom>
        </p:spPr>
        <p:txBody>
          <a:bodyPr vert="horz" lIns="0" tIns="45720" rIns="91440" bIns="45720" rtlCol="0" anchor="ctr"/>
          <a:lstStyle>
            <a:lvl1pPr algn="l">
              <a:defRPr sz="1200">
                <a:solidFill>
                  <a:schemeClr val="tx1"/>
                </a:solidFill>
              </a:defRPr>
            </a:lvl1pPr>
          </a:lstStyle>
          <a:p>
            <a:r>
              <a:rPr lang="sv-SE"/>
              <a:t>Reflektionsmaterial - informationsfilm om ARFID - version 1</a:t>
            </a:r>
          </a:p>
        </p:txBody>
      </p:sp>
    </p:spTree>
    <p:extLst>
      <p:ext uri="{BB962C8B-B14F-4D97-AF65-F5344CB8AC3E}">
        <p14:creationId xmlns:p14="http://schemas.microsoft.com/office/powerpoint/2010/main" val="2035559284"/>
      </p:ext>
    </p:extLst>
  </p:cSld>
  <p:clrMap bg1="lt1" tx1="dk1" bg2="lt2" tx2="dk2" accent1="accent1" accent2="accent2" accent3="accent3" accent4="accent4" accent5="accent5" accent6="accent6" hlink="hlink" folHlink="folHlink"/>
  <p:sldLayoutIdLst>
    <p:sldLayoutId id="2147483711" r:id="rId1"/>
    <p:sldLayoutId id="2147483687" r:id="rId2"/>
    <p:sldLayoutId id="2147483712" r:id="rId3"/>
    <p:sldLayoutId id="2147483690" r:id="rId4"/>
    <p:sldLayoutId id="2147483689" r:id="rId5"/>
    <p:sldLayoutId id="2147483669" r:id="rId6"/>
    <p:sldLayoutId id="2147483670" r:id="rId7"/>
    <p:sldLayoutId id="2147483671" r:id="rId8"/>
    <p:sldLayoutId id="2147483674" r:id="rId9"/>
    <p:sldLayoutId id="2147483672" r:id="rId10"/>
    <p:sldLayoutId id="2147483673" r:id="rId11"/>
    <p:sldLayoutId id="2147483713" r:id="rId12"/>
    <p:sldLayoutId id="2147483714" r:id="rId13"/>
    <p:sldLayoutId id="2147483675" r:id="rId14"/>
    <p:sldLayoutId id="2147483676" r:id="rId15"/>
    <p:sldLayoutId id="2147483677" r:id="rId16"/>
    <p:sldLayoutId id="2147483678" r:id="rId17"/>
    <p:sldLayoutId id="2147483679" r:id="rId18"/>
    <p:sldLayoutId id="2147483682" r:id="rId19"/>
    <p:sldLayoutId id="2147483710" r:id="rId20"/>
    <p:sldLayoutId id="2147483708" r:id="rId21"/>
    <p:sldLayoutId id="2147483709" r:id="rId22"/>
    <p:sldLayoutId id="2147483715" r:id="rId23"/>
  </p:sldLayoutIdLst>
  <p:hf sldNum="0" hdr="0" dt="0"/>
  <p:txStyles>
    <p:titleStyle>
      <a:lvl1pPr algn="l" defTabSz="914400" rtl="0" eaLnBrk="1" latinLnBrk="0" hangingPunct="1">
        <a:lnSpc>
          <a:spcPct val="110000"/>
        </a:lnSpc>
        <a:spcBef>
          <a:spcPct val="0"/>
        </a:spcBef>
        <a:buNone/>
        <a:defRPr sz="2800" b="1" kern="1200">
          <a:solidFill>
            <a:schemeClr val="tx1"/>
          </a:solidFill>
          <a:latin typeface="+mj-lt"/>
          <a:ea typeface="+mj-ea"/>
          <a:cs typeface="Arial" panose="020B0604020202020204" pitchFamily="34" charset="0"/>
        </a:defRPr>
      </a:lvl1pPr>
    </p:titleStyle>
    <p:bodyStyle>
      <a:lvl1pPr marL="288000" marR="0" indent="-2880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sz="2200" kern="1200">
          <a:solidFill>
            <a:schemeClr val="tx1"/>
          </a:solidFill>
          <a:latin typeface="+mn-lt"/>
          <a:ea typeface="Noto Sans" panose="020B0502040504020204" pitchFamily="34" charset="0"/>
          <a:cs typeface="Noto Sans" panose="020B0502040504020204" pitchFamily="34" charset="0"/>
        </a:defRPr>
      </a:lvl1pPr>
      <a:lvl2pPr marL="684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000" kern="1200">
          <a:solidFill>
            <a:schemeClr val="tx1"/>
          </a:solidFill>
          <a:latin typeface="Arial" panose="020B0604020202020204" pitchFamily="34" charset="0"/>
          <a:ea typeface="+mn-ea"/>
          <a:cs typeface="Arial" panose="020B0604020202020204" pitchFamily="34" charset="0"/>
        </a:defRPr>
      </a:lvl2pPr>
      <a:lvl3pPr marL="108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3pPr>
      <a:lvl4pPr marL="144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200" kern="1200">
          <a:solidFill>
            <a:schemeClr val="tx1"/>
          </a:solidFill>
          <a:latin typeface="Arial" panose="020B0604020202020204" pitchFamily="34" charset="0"/>
          <a:ea typeface="+mn-ea"/>
          <a:cs typeface="Arial" panose="020B0604020202020204" pitchFamily="34" charset="0"/>
        </a:defRPr>
      </a:lvl4pPr>
      <a:lvl5pPr marL="180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9" orient="horz" pos="3917">
          <p15:clr>
            <a:srgbClr val="F26B43"/>
          </p15:clr>
        </p15:guide>
        <p15:guide id="10" pos="4021">
          <p15:clr>
            <a:srgbClr val="F26B43"/>
          </p15:clr>
        </p15:guide>
        <p15:guide id="11" pos="3659">
          <p15:clr>
            <a:srgbClr val="F26B43"/>
          </p15:clr>
        </p15:guide>
        <p15:guide id="12" orient="horz" pos="391">
          <p15:clr>
            <a:srgbClr val="F26B43"/>
          </p15:clr>
        </p15:guide>
        <p15:guide id="13" pos="393" userDrawn="1">
          <p15:clr>
            <a:srgbClr val="F26B43"/>
          </p15:clr>
        </p15:guide>
        <p15:guide id="14" pos="7287">
          <p15:clr>
            <a:srgbClr val="F26B43"/>
          </p15:clr>
        </p15:guide>
        <p15:guide id="15" orient="horz" pos="216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Bild 11" descr="Socialstyrelsen logotyp">
            <a:extLst>
              <a:ext uri="{FF2B5EF4-FFF2-40B4-BE49-F238E27FC236}">
                <a16:creationId xmlns:a16="http://schemas.microsoft.com/office/drawing/2014/main" id="{0853BE05-6A3A-4DA6-9364-25B250BEDEE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18490" y="620713"/>
            <a:ext cx="2438400" cy="524075"/>
          </a:xfrm>
          <a:prstGeom prst="rect">
            <a:avLst/>
          </a:prstGeom>
        </p:spPr>
      </p:pic>
      <p:sp>
        <p:nvSpPr>
          <p:cNvPr id="4" name="Rubrik 3">
            <a:extLst>
              <a:ext uri="{FF2B5EF4-FFF2-40B4-BE49-F238E27FC236}">
                <a16:creationId xmlns:a16="http://schemas.microsoft.com/office/drawing/2014/main" id="{9E61E630-2DD0-4B8C-AFEC-F8FE6ACA37D2}"/>
              </a:ext>
            </a:extLst>
          </p:cNvPr>
          <p:cNvSpPr>
            <a:spLocks noGrp="1"/>
          </p:cNvSpPr>
          <p:nvPr>
            <p:ph type="ctrTitle"/>
          </p:nvPr>
        </p:nvSpPr>
        <p:spPr/>
        <p:txBody>
          <a:bodyPr/>
          <a:lstStyle/>
          <a:p>
            <a:r>
              <a:rPr lang="sv-SE" dirty="0"/>
              <a:t>Reflektionsmaterial till informationsfilmen om ARFID</a:t>
            </a:r>
          </a:p>
        </p:txBody>
      </p:sp>
      <p:sp>
        <p:nvSpPr>
          <p:cNvPr id="6" name="Underrubrik 5">
            <a:extLst>
              <a:ext uri="{FF2B5EF4-FFF2-40B4-BE49-F238E27FC236}">
                <a16:creationId xmlns:a16="http://schemas.microsoft.com/office/drawing/2014/main" id="{2E6C68C9-0894-45FB-B632-741F91311023}"/>
              </a:ext>
            </a:extLst>
          </p:cNvPr>
          <p:cNvSpPr>
            <a:spLocks noGrp="1"/>
          </p:cNvSpPr>
          <p:nvPr>
            <p:ph type="subTitle" idx="1"/>
          </p:nvPr>
        </p:nvSpPr>
        <p:spPr/>
        <p:txBody>
          <a:bodyPr/>
          <a:lstStyle/>
          <a:p>
            <a:endParaRPr lang="sv-SE" dirty="0"/>
          </a:p>
        </p:txBody>
      </p:sp>
      <p:sp>
        <p:nvSpPr>
          <p:cNvPr id="8" name="Platshållare för text 7">
            <a:extLst>
              <a:ext uri="{FF2B5EF4-FFF2-40B4-BE49-F238E27FC236}">
                <a16:creationId xmlns:a16="http://schemas.microsoft.com/office/drawing/2014/main" id="{666408AA-C75C-4454-AC64-006B145C7CEA}"/>
              </a:ext>
            </a:extLst>
          </p:cNvPr>
          <p:cNvSpPr>
            <a:spLocks noGrp="1"/>
          </p:cNvSpPr>
          <p:nvPr>
            <p:ph type="body" sz="quarter" idx="13"/>
          </p:nvPr>
        </p:nvSpPr>
        <p:spPr/>
        <p:txBody>
          <a:bodyPr/>
          <a:lstStyle/>
          <a:p>
            <a:r>
              <a:rPr lang="sv-SE" dirty="0"/>
              <a:t>Version 1,  juni 2025</a:t>
            </a:r>
          </a:p>
        </p:txBody>
      </p:sp>
    </p:spTree>
    <p:extLst>
      <p:ext uri="{BB962C8B-B14F-4D97-AF65-F5344CB8AC3E}">
        <p14:creationId xmlns:p14="http://schemas.microsoft.com/office/powerpoint/2010/main" val="38830675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text 4">
            <a:extLst>
              <a:ext uri="{FF2B5EF4-FFF2-40B4-BE49-F238E27FC236}">
                <a16:creationId xmlns:a16="http://schemas.microsoft.com/office/drawing/2014/main" id="{6BF1BC2D-203C-42FF-9FBC-2A3DBC6BB0CC}"/>
              </a:ext>
            </a:extLst>
          </p:cNvPr>
          <p:cNvSpPr>
            <a:spLocks noGrp="1"/>
          </p:cNvSpPr>
          <p:nvPr>
            <p:ph type="body" sz="quarter" idx="12"/>
          </p:nvPr>
        </p:nvSpPr>
        <p:spPr>
          <a:xfrm>
            <a:off x="637200" y="1634400"/>
            <a:ext cx="5458800" cy="4583838"/>
          </a:xfrm>
        </p:spPr>
        <p:txBody>
          <a:bodyPr>
            <a:normAutofit/>
          </a:bodyPr>
          <a:lstStyle/>
          <a:p>
            <a:r>
              <a:rPr lang="sv-SE" dirty="0"/>
              <a:t>Anna är 40 år och kommer in akut till sjukhuset efter att ha svimmat på jobbet. Undersökningen visar att hon lider av både energibrist och näringsbrist. </a:t>
            </a:r>
          </a:p>
          <a:p>
            <a:r>
              <a:rPr lang="sv-SE" dirty="0"/>
              <a:t>När den akuta fasen är över visar det sig att Anna har haft ett väldigt restriktivt ätande ända sen barndomen. Hon visar dock inga tecken på kroppsmissnöje eller störd kroppsuppfattning. Hon har alltid haft ett bristande intresse för mat och en låg aptit, men nu har det förstärkts av en livskris.</a:t>
            </a:r>
          </a:p>
        </p:txBody>
      </p:sp>
      <p:pic>
        <p:nvPicPr>
          <p:cNvPr id="6" name="Bildobjekt 5">
            <a:extLst>
              <a:ext uri="{FF2B5EF4-FFF2-40B4-BE49-F238E27FC236}">
                <a16:creationId xmlns:a16="http://schemas.microsoft.com/office/drawing/2014/main" id="{739F05A3-0F91-4CE2-8F9B-EA4862BC8DCA}"/>
              </a:ext>
            </a:extLst>
          </p:cNvPr>
          <p:cNvPicPr/>
          <p:nvPr/>
        </p:nvPicPr>
        <p:blipFill>
          <a:blip r:embed="rId2"/>
          <a:stretch>
            <a:fillRect/>
          </a:stretch>
        </p:blipFill>
        <p:spPr>
          <a:xfrm>
            <a:off x="623888" y="424726"/>
            <a:ext cx="3680693" cy="886490"/>
          </a:xfrm>
          <a:prstGeom prst="rect">
            <a:avLst/>
          </a:prstGeom>
        </p:spPr>
      </p:pic>
      <p:pic>
        <p:nvPicPr>
          <p:cNvPr id="17" name="Bildobjekt 16">
            <a:extLst>
              <a:ext uri="{FF2B5EF4-FFF2-40B4-BE49-F238E27FC236}">
                <a16:creationId xmlns:a16="http://schemas.microsoft.com/office/drawing/2014/main" id="{627A6DB8-4E28-431B-87BE-1061C6D2D7A5}"/>
              </a:ext>
            </a:extLst>
          </p:cNvPr>
          <p:cNvPicPr/>
          <p:nvPr/>
        </p:nvPicPr>
        <p:blipFill rotWithShape="1">
          <a:blip r:embed="rId3"/>
          <a:srcRect r="56238"/>
          <a:stretch/>
        </p:blipFill>
        <p:spPr bwMode="auto">
          <a:xfrm>
            <a:off x="6808398" y="2176588"/>
            <a:ext cx="3733800" cy="2830830"/>
          </a:xfrm>
          <a:prstGeom prst="rect">
            <a:avLst/>
          </a:prstGeom>
          <a:ln>
            <a:noFill/>
          </a:ln>
          <a:extLst>
            <a:ext uri="{53640926-AAD7-44D8-BBD7-CCE9431645EC}">
              <a14:shadowObscured xmlns:a14="http://schemas.microsoft.com/office/drawing/2010/main"/>
            </a:ext>
          </a:extLst>
        </p:spPr>
      </p:pic>
      <p:sp>
        <p:nvSpPr>
          <p:cNvPr id="3" name="Platshållare för sidfot 2">
            <a:extLst>
              <a:ext uri="{FF2B5EF4-FFF2-40B4-BE49-F238E27FC236}">
                <a16:creationId xmlns:a16="http://schemas.microsoft.com/office/drawing/2014/main" id="{3802B74C-7C2F-4757-92AA-20086FD2F3F2}"/>
              </a:ext>
            </a:extLst>
          </p:cNvPr>
          <p:cNvSpPr>
            <a:spLocks noGrp="1"/>
          </p:cNvSpPr>
          <p:nvPr>
            <p:ph type="ftr" sz="quarter" idx="13"/>
          </p:nvPr>
        </p:nvSpPr>
        <p:spPr>
          <a:xfrm>
            <a:off x="636044" y="6356350"/>
            <a:ext cx="4355055" cy="365125"/>
          </a:xfrm>
        </p:spPr>
        <p:txBody>
          <a:bodyPr/>
          <a:lstStyle/>
          <a:p>
            <a:r>
              <a:rPr lang="sv-SE" dirty="0"/>
              <a:t>Reflektionsmaterial - informationsfilm om ARFID - version 1</a:t>
            </a:r>
          </a:p>
        </p:txBody>
      </p:sp>
    </p:spTree>
    <p:extLst>
      <p:ext uri="{BB962C8B-B14F-4D97-AF65-F5344CB8AC3E}">
        <p14:creationId xmlns:p14="http://schemas.microsoft.com/office/powerpoint/2010/main" val="33907871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2FB3E40-AE00-4D75-9F37-0B56D49D16C5}"/>
              </a:ext>
            </a:extLst>
          </p:cNvPr>
          <p:cNvSpPr>
            <a:spLocks noGrp="1"/>
          </p:cNvSpPr>
          <p:nvPr>
            <p:ph type="title"/>
          </p:nvPr>
        </p:nvSpPr>
        <p:spPr/>
        <p:txBody>
          <a:bodyPr/>
          <a:lstStyle/>
          <a:p>
            <a:r>
              <a:rPr lang="sv-SE" dirty="0"/>
              <a:t>Reflektionsfrågor</a:t>
            </a:r>
          </a:p>
        </p:txBody>
      </p:sp>
      <p:sp>
        <p:nvSpPr>
          <p:cNvPr id="7" name="Platshållare för text 6">
            <a:extLst>
              <a:ext uri="{FF2B5EF4-FFF2-40B4-BE49-F238E27FC236}">
                <a16:creationId xmlns:a16="http://schemas.microsoft.com/office/drawing/2014/main" id="{D1D96887-1D7C-4F62-963B-DF0926DB661F}"/>
              </a:ext>
            </a:extLst>
          </p:cNvPr>
          <p:cNvSpPr>
            <a:spLocks noGrp="1"/>
          </p:cNvSpPr>
          <p:nvPr>
            <p:ph type="body" sz="quarter" idx="16"/>
          </p:nvPr>
        </p:nvSpPr>
        <p:spPr>
          <a:xfrm>
            <a:off x="637200" y="1435100"/>
            <a:ext cx="7351100" cy="4783138"/>
          </a:xfrm>
        </p:spPr>
        <p:txBody>
          <a:bodyPr>
            <a:normAutofit lnSpcReduction="10000"/>
          </a:bodyPr>
          <a:lstStyle/>
          <a:p>
            <a:pPr marL="342900" indent="-342900">
              <a:spcBef>
                <a:spcPts val="2400"/>
              </a:spcBef>
              <a:buFont typeface="Arial" panose="020B0604020202020204" pitchFamily="34" charset="0"/>
              <a:buChar char="•"/>
            </a:pPr>
            <a:r>
              <a:rPr lang="sv-SE" dirty="0"/>
              <a:t>Skulle vi ha kunnat fånga upp Annas symtom vid tidigare vårdbesök? </a:t>
            </a:r>
          </a:p>
          <a:p>
            <a:pPr marL="342900" indent="-342900">
              <a:spcBef>
                <a:spcPts val="2400"/>
              </a:spcBef>
              <a:buFont typeface="Arial" panose="020B0604020202020204" pitchFamily="34" charset="0"/>
              <a:buChar char="•"/>
            </a:pPr>
            <a:r>
              <a:rPr lang="sv-SE" dirty="0"/>
              <a:t>Hur skulle Anna ha bemötts i vår verksamhet?</a:t>
            </a:r>
          </a:p>
          <a:p>
            <a:pPr marL="342900" indent="-342900">
              <a:spcBef>
                <a:spcPts val="2400"/>
              </a:spcBef>
              <a:buFont typeface="Arial" panose="020B0604020202020204" pitchFamily="34" charset="0"/>
              <a:buChar char="•"/>
            </a:pPr>
            <a:r>
              <a:rPr lang="sv-SE" dirty="0"/>
              <a:t>Vad kan Anna erbjudas för behandling för ARFID i </a:t>
            </a:r>
            <a:br>
              <a:rPr lang="sv-SE" dirty="0"/>
            </a:br>
            <a:r>
              <a:rPr lang="sv-SE" dirty="0"/>
              <a:t>vår region? </a:t>
            </a:r>
          </a:p>
          <a:p>
            <a:pPr marL="342900" indent="-342900">
              <a:spcBef>
                <a:spcPts val="2400"/>
              </a:spcBef>
              <a:buFont typeface="Arial" panose="020B0604020202020204" pitchFamily="34" charset="0"/>
              <a:buChar char="•"/>
            </a:pPr>
            <a:r>
              <a:rPr lang="sv-SE" dirty="0"/>
              <a:t>Vad gör vi för att vuxna ska få vård vid ARFID?</a:t>
            </a:r>
          </a:p>
          <a:p>
            <a:pPr marL="800100" lvl="1" indent="-342900">
              <a:spcBef>
                <a:spcPts val="1200"/>
              </a:spcBef>
              <a:buFont typeface="Arial" panose="020B0604020202020204" pitchFamily="34" charset="0"/>
              <a:buChar char="•"/>
            </a:pPr>
            <a:r>
              <a:rPr lang="sv-SE" dirty="0"/>
              <a:t>Hur säkerställer vi en vårdstruktur för vuxna?</a:t>
            </a:r>
          </a:p>
          <a:p>
            <a:pPr marL="800100" lvl="1" indent="-342900">
              <a:spcBef>
                <a:spcPts val="1200"/>
              </a:spcBef>
              <a:buFont typeface="Arial" panose="020B0604020202020204" pitchFamily="34" charset="0"/>
              <a:buChar char="•"/>
            </a:pPr>
            <a:r>
              <a:rPr lang="sv-SE" dirty="0"/>
              <a:t>Hur är kompetensen om ARFID? Hur stärker vi den? </a:t>
            </a:r>
          </a:p>
          <a:p>
            <a:pPr marL="800100" lvl="1" indent="-342900">
              <a:spcBef>
                <a:spcPts val="1200"/>
              </a:spcBef>
              <a:buFont typeface="Arial" panose="020B0604020202020204" pitchFamily="34" charset="0"/>
              <a:buChar char="•"/>
            </a:pPr>
            <a:r>
              <a:rPr lang="sv-SE" dirty="0"/>
              <a:t>Hur samverkar vi mellan olika verksamheter och yrkesgrupper när det gäller vuxna med ARFID?</a:t>
            </a:r>
          </a:p>
          <a:p>
            <a:endParaRPr lang="sv-SE" dirty="0"/>
          </a:p>
        </p:txBody>
      </p:sp>
      <p:pic>
        <p:nvPicPr>
          <p:cNvPr id="12" name="Platshållare för bild 11">
            <a:extLst>
              <a:ext uri="{FF2B5EF4-FFF2-40B4-BE49-F238E27FC236}">
                <a16:creationId xmlns:a16="http://schemas.microsoft.com/office/drawing/2014/main" id="{EB9A5A75-F65C-4F7B-81AA-95BE0BC87954}"/>
              </a:ext>
            </a:extLst>
          </p:cNvPr>
          <p:cNvPicPr>
            <a:picLocks noGrp="1"/>
          </p:cNvPicPr>
          <p:nvPr>
            <p:ph type="pic" idx="11"/>
          </p:nvPr>
        </p:nvPicPr>
        <p:blipFill>
          <a:blip r:embed="rId3"/>
          <a:srcRect l="14754" r="14754"/>
          <a:stretch>
            <a:fillRect/>
          </a:stretch>
        </p:blipFill>
        <p:spPr>
          <a:xfrm>
            <a:off x="8798942" y="388188"/>
            <a:ext cx="2840967" cy="4511615"/>
          </a:xfrm>
          <a:prstGeom prst="rect">
            <a:avLst/>
          </a:prstGeom>
        </p:spPr>
      </p:pic>
      <p:sp>
        <p:nvSpPr>
          <p:cNvPr id="3" name="Platshållare för sidfot 2">
            <a:extLst>
              <a:ext uri="{FF2B5EF4-FFF2-40B4-BE49-F238E27FC236}">
                <a16:creationId xmlns:a16="http://schemas.microsoft.com/office/drawing/2014/main" id="{B47480E8-15C0-4FE2-8D77-B331DBBA87C0}"/>
              </a:ext>
            </a:extLst>
          </p:cNvPr>
          <p:cNvSpPr>
            <a:spLocks noGrp="1"/>
          </p:cNvSpPr>
          <p:nvPr>
            <p:ph type="ftr" sz="quarter" idx="17"/>
          </p:nvPr>
        </p:nvSpPr>
        <p:spPr>
          <a:xfrm>
            <a:off x="636044" y="6356350"/>
            <a:ext cx="4621755" cy="365125"/>
          </a:xfrm>
        </p:spPr>
        <p:txBody>
          <a:bodyPr/>
          <a:lstStyle/>
          <a:p>
            <a:r>
              <a:rPr lang="sv-SE" dirty="0"/>
              <a:t>Reflektionsmaterial - informationsfilm om ARFID - version 1</a:t>
            </a:r>
          </a:p>
        </p:txBody>
      </p:sp>
    </p:spTree>
    <p:extLst>
      <p:ext uri="{BB962C8B-B14F-4D97-AF65-F5344CB8AC3E}">
        <p14:creationId xmlns:p14="http://schemas.microsoft.com/office/powerpoint/2010/main" val="8315863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A6A69AC-2288-4E5E-8684-34B7684E4F99}"/>
              </a:ext>
            </a:extLst>
          </p:cNvPr>
          <p:cNvSpPr>
            <a:spLocks noGrp="1"/>
          </p:cNvSpPr>
          <p:nvPr>
            <p:ph type="title"/>
          </p:nvPr>
        </p:nvSpPr>
        <p:spPr/>
        <p:txBody>
          <a:bodyPr/>
          <a:lstStyle/>
          <a:p>
            <a:r>
              <a:rPr lang="sv-SE" dirty="0"/>
              <a:t>Vård av vuxna med ARFID - vad är vårt nästa steg?</a:t>
            </a:r>
          </a:p>
        </p:txBody>
      </p:sp>
      <p:sp>
        <p:nvSpPr>
          <p:cNvPr id="6" name="Platshållare för text 5">
            <a:extLst>
              <a:ext uri="{FF2B5EF4-FFF2-40B4-BE49-F238E27FC236}">
                <a16:creationId xmlns:a16="http://schemas.microsoft.com/office/drawing/2014/main" id="{39A0FB73-4020-4728-BEEA-FBEB23AEAD78}"/>
              </a:ext>
            </a:extLst>
          </p:cNvPr>
          <p:cNvSpPr>
            <a:spLocks noGrp="1"/>
          </p:cNvSpPr>
          <p:nvPr>
            <p:ph type="body" sz="quarter" idx="10"/>
          </p:nvPr>
        </p:nvSpPr>
        <p:spPr/>
        <p:txBody>
          <a:bodyPr/>
          <a:lstStyle/>
          <a:p>
            <a:r>
              <a:rPr lang="sv-SE" dirty="0"/>
              <a:t>Sammanfatta reflektionerna!</a:t>
            </a:r>
          </a:p>
          <a:p>
            <a:r>
              <a:rPr lang="sv-SE" dirty="0"/>
              <a:t>Vilka förbättringsmöjligheter har vi identifierat? Vilka hinder finns? </a:t>
            </a:r>
          </a:p>
          <a:p>
            <a:r>
              <a:rPr lang="sv-SE" dirty="0"/>
              <a:t>Sätt mål och planera aktiviteter för förbättring</a:t>
            </a:r>
          </a:p>
          <a:p>
            <a:pPr lvl="1"/>
            <a:r>
              <a:rPr lang="sv-SE" dirty="0"/>
              <a:t>Vad kan vi göra på kort sikt?</a:t>
            </a:r>
          </a:p>
          <a:p>
            <a:pPr lvl="1"/>
            <a:r>
              <a:rPr lang="sv-SE" dirty="0"/>
              <a:t>Vad behövs på längre sikt? Hur initierar vi det?</a:t>
            </a:r>
          </a:p>
          <a:p>
            <a:pPr lvl="1"/>
            <a:endParaRPr lang="sv-SE" dirty="0"/>
          </a:p>
          <a:p>
            <a:r>
              <a:rPr lang="sv-SE" dirty="0"/>
              <a:t>Följ upp planerade aktiviteter tillsammans.</a:t>
            </a:r>
          </a:p>
        </p:txBody>
      </p:sp>
      <p:sp>
        <p:nvSpPr>
          <p:cNvPr id="3" name="Platshållare för sidfot 2">
            <a:extLst>
              <a:ext uri="{FF2B5EF4-FFF2-40B4-BE49-F238E27FC236}">
                <a16:creationId xmlns:a16="http://schemas.microsoft.com/office/drawing/2014/main" id="{73438BDF-7FFD-4135-B984-1430D088B8B0}"/>
              </a:ext>
            </a:extLst>
          </p:cNvPr>
          <p:cNvSpPr>
            <a:spLocks noGrp="1"/>
          </p:cNvSpPr>
          <p:nvPr>
            <p:ph type="ftr" sz="quarter" idx="11"/>
          </p:nvPr>
        </p:nvSpPr>
        <p:spPr>
          <a:xfrm>
            <a:off x="636044" y="6356350"/>
            <a:ext cx="4570955" cy="365125"/>
          </a:xfrm>
        </p:spPr>
        <p:txBody>
          <a:bodyPr/>
          <a:lstStyle/>
          <a:p>
            <a:r>
              <a:rPr lang="sv-SE" dirty="0"/>
              <a:t>Reflektionsmaterial - informationsfilm om ARFID - version 1</a:t>
            </a:r>
          </a:p>
        </p:txBody>
      </p:sp>
    </p:spTree>
    <p:extLst>
      <p:ext uri="{BB962C8B-B14F-4D97-AF65-F5344CB8AC3E}">
        <p14:creationId xmlns:p14="http://schemas.microsoft.com/office/powerpoint/2010/main" val="38654087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91F0FA-FC79-45D0-9E09-C96627558F5F}"/>
              </a:ext>
            </a:extLst>
          </p:cNvPr>
          <p:cNvSpPr>
            <a:spLocks noGrp="1"/>
          </p:cNvSpPr>
          <p:nvPr>
            <p:ph type="ctrTitle"/>
          </p:nvPr>
        </p:nvSpPr>
        <p:spPr/>
        <p:txBody>
          <a:bodyPr/>
          <a:lstStyle/>
          <a:p>
            <a:r>
              <a:rPr lang="sv-SE" dirty="0"/>
              <a:t>Tack för ert arbete!</a:t>
            </a:r>
          </a:p>
        </p:txBody>
      </p:sp>
      <p:sp>
        <p:nvSpPr>
          <p:cNvPr id="3" name="Underrubrik 2">
            <a:extLst>
              <a:ext uri="{FF2B5EF4-FFF2-40B4-BE49-F238E27FC236}">
                <a16:creationId xmlns:a16="http://schemas.microsoft.com/office/drawing/2014/main" id="{051756AD-FBBF-4B9C-8626-E4C39E0B6F46}"/>
              </a:ext>
            </a:extLst>
          </p:cNvPr>
          <p:cNvSpPr>
            <a:spLocks noGrp="1"/>
          </p:cNvSpPr>
          <p:nvPr>
            <p:ph type="subTitle" idx="1"/>
          </p:nvPr>
        </p:nvSpPr>
        <p:spPr/>
        <p:txBody>
          <a:bodyPr/>
          <a:lstStyle/>
          <a:p>
            <a:r>
              <a:rPr lang="sv-SE" dirty="0"/>
              <a:t>www.socialstyrelsen.se/atstorningar</a:t>
            </a:r>
          </a:p>
        </p:txBody>
      </p:sp>
    </p:spTree>
    <p:extLst>
      <p:ext uri="{BB962C8B-B14F-4D97-AF65-F5344CB8AC3E}">
        <p14:creationId xmlns:p14="http://schemas.microsoft.com/office/powerpoint/2010/main" val="35868001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052A03F-D180-48D0-A0D8-5A4090197414}"/>
              </a:ext>
            </a:extLst>
          </p:cNvPr>
          <p:cNvSpPr>
            <a:spLocks noGrp="1"/>
          </p:cNvSpPr>
          <p:nvPr>
            <p:ph type="title"/>
          </p:nvPr>
        </p:nvSpPr>
        <p:spPr/>
        <p:txBody>
          <a:bodyPr/>
          <a:lstStyle/>
          <a:p>
            <a:r>
              <a:rPr lang="sv-SE" dirty="0"/>
              <a:t>Om reflektionsmaterialet</a:t>
            </a:r>
          </a:p>
        </p:txBody>
      </p:sp>
      <p:sp>
        <p:nvSpPr>
          <p:cNvPr id="3" name="Platshållare för text 2">
            <a:extLst>
              <a:ext uri="{FF2B5EF4-FFF2-40B4-BE49-F238E27FC236}">
                <a16:creationId xmlns:a16="http://schemas.microsoft.com/office/drawing/2014/main" id="{9DB8B27E-45D0-4F77-8C04-02625CE882A1}"/>
              </a:ext>
            </a:extLst>
          </p:cNvPr>
          <p:cNvSpPr>
            <a:spLocks noGrp="1"/>
          </p:cNvSpPr>
          <p:nvPr>
            <p:ph type="body" sz="quarter" idx="13"/>
          </p:nvPr>
        </p:nvSpPr>
        <p:spPr/>
        <p:txBody>
          <a:bodyPr/>
          <a:lstStyle/>
          <a:p>
            <a:r>
              <a:rPr lang="sv-SE" dirty="0"/>
              <a:t>Här presenteras de fyra patientexempel som finns med i informationsfilmen om ARFID.</a:t>
            </a:r>
          </a:p>
          <a:p>
            <a:r>
              <a:rPr lang="sv-SE" dirty="0"/>
              <a:t>Välj ut det eller de exempel som passar er verksamhet.</a:t>
            </a:r>
          </a:p>
          <a:p>
            <a:r>
              <a:rPr lang="sv-SE" dirty="0"/>
              <a:t>Efter reflektionsfrågorna finns även förslag på frågor för att du ska kunna ta arbetet vidare.</a:t>
            </a:r>
          </a:p>
          <a:p>
            <a:pPr marL="0" indent="0">
              <a:buNone/>
            </a:pPr>
            <a:endParaRPr lang="sv-SE" dirty="0"/>
          </a:p>
        </p:txBody>
      </p:sp>
      <p:sp>
        <p:nvSpPr>
          <p:cNvPr id="7" name="Rektangel 6">
            <a:extLst>
              <a:ext uri="{FF2B5EF4-FFF2-40B4-BE49-F238E27FC236}">
                <a16:creationId xmlns:a16="http://schemas.microsoft.com/office/drawing/2014/main" id="{96A4BFAB-C98D-49B9-97EE-B91706A690FC}"/>
              </a:ext>
              <a:ext uri="{C183D7F6-B498-43B3-948B-1728B52AA6E4}">
                <adec:decorative xmlns:adec="http://schemas.microsoft.com/office/drawing/2017/decorative" val="1"/>
              </a:ext>
            </a:extLst>
          </p:cNvPr>
          <p:cNvSpPr/>
          <p:nvPr/>
        </p:nvSpPr>
        <p:spPr>
          <a:xfrm>
            <a:off x="8059760" y="0"/>
            <a:ext cx="413223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Platshållare för sidfot 3">
            <a:extLst>
              <a:ext uri="{FF2B5EF4-FFF2-40B4-BE49-F238E27FC236}">
                <a16:creationId xmlns:a16="http://schemas.microsoft.com/office/drawing/2014/main" id="{1322964D-95E7-4FEA-8855-58055C1895F3}"/>
              </a:ext>
            </a:extLst>
          </p:cNvPr>
          <p:cNvSpPr>
            <a:spLocks noGrp="1"/>
          </p:cNvSpPr>
          <p:nvPr>
            <p:ph type="ftr" sz="quarter" idx="11"/>
          </p:nvPr>
        </p:nvSpPr>
        <p:spPr>
          <a:xfrm>
            <a:off x="636044" y="6356350"/>
            <a:ext cx="4532855" cy="365125"/>
          </a:xfrm>
        </p:spPr>
        <p:txBody>
          <a:bodyPr/>
          <a:lstStyle/>
          <a:p>
            <a:r>
              <a:rPr lang="sv-SE" dirty="0"/>
              <a:t>Reflektionsmaterial - informationsfilm om ARFID - version 1</a:t>
            </a:r>
          </a:p>
          <a:p>
            <a:endParaRPr lang="sv-SE" dirty="0"/>
          </a:p>
        </p:txBody>
      </p:sp>
    </p:spTree>
    <p:extLst>
      <p:ext uri="{BB962C8B-B14F-4D97-AF65-F5344CB8AC3E}">
        <p14:creationId xmlns:p14="http://schemas.microsoft.com/office/powerpoint/2010/main" val="7682294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text 4">
            <a:extLst>
              <a:ext uri="{FF2B5EF4-FFF2-40B4-BE49-F238E27FC236}">
                <a16:creationId xmlns:a16="http://schemas.microsoft.com/office/drawing/2014/main" id="{6BF1BC2D-203C-42FF-9FBC-2A3DBC6BB0CC}"/>
              </a:ext>
            </a:extLst>
          </p:cNvPr>
          <p:cNvSpPr>
            <a:spLocks noGrp="1"/>
          </p:cNvSpPr>
          <p:nvPr>
            <p:ph type="body" sz="quarter" idx="12"/>
          </p:nvPr>
        </p:nvSpPr>
        <p:spPr>
          <a:xfrm>
            <a:off x="637200" y="1634400"/>
            <a:ext cx="5458800" cy="4583838"/>
          </a:xfrm>
        </p:spPr>
        <p:txBody>
          <a:bodyPr>
            <a:normAutofit fontScale="92500" lnSpcReduction="10000"/>
          </a:bodyPr>
          <a:lstStyle/>
          <a:p>
            <a:r>
              <a:rPr lang="sv-SE" dirty="0"/>
              <a:t>Lucia är 3 år och har varit ointresserad av att äta ända sen amningstiden. Gröt och smakportioner har också fungerat dåligt. Föräldrarna är oroliga eftersom hon ökar dåligt i vikt. Familjen har svårt att hitta strategier, och ätsvårigheterna tar mycket stor del av deras tid och ork.</a:t>
            </a:r>
          </a:p>
          <a:p>
            <a:r>
              <a:rPr lang="sv-SE" dirty="0"/>
              <a:t>BVC:s stöd räcker inte, så Lucia remitteras vidare. Där hittar man inte någon medicinsk orsak. Till slut blir läget så allvarligt att hon behöver sondmatning. Det gör att tillväxten stabiliseras, men ätandet kommer inte igång. Nu överväger man att ge mat via en knapp på magen (PEG).</a:t>
            </a:r>
          </a:p>
          <a:p>
            <a:endParaRPr lang="sv-SE" dirty="0"/>
          </a:p>
        </p:txBody>
      </p:sp>
      <p:pic>
        <p:nvPicPr>
          <p:cNvPr id="7" name="Platshållare för bild 6">
            <a:extLst>
              <a:ext uri="{FF2B5EF4-FFF2-40B4-BE49-F238E27FC236}">
                <a16:creationId xmlns:a16="http://schemas.microsoft.com/office/drawing/2014/main" id="{EB4B5A7E-AF85-4F53-ACC7-97197249EB62}"/>
              </a:ext>
            </a:extLst>
          </p:cNvPr>
          <p:cNvPicPr>
            <a:picLocks noGrp="1"/>
          </p:cNvPicPr>
          <p:nvPr>
            <p:ph type="pic" idx="11"/>
          </p:nvPr>
        </p:nvPicPr>
        <p:blipFill>
          <a:blip r:embed="rId3"/>
          <a:srcRect l="18124" r="18124"/>
          <a:stretch>
            <a:fillRect/>
          </a:stretch>
        </p:blipFill>
        <p:spPr>
          <a:prstGeom prst="rect">
            <a:avLst/>
          </a:prstGeom>
        </p:spPr>
      </p:pic>
      <p:pic>
        <p:nvPicPr>
          <p:cNvPr id="8" name="Bildobjekt 7">
            <a:extLst>
              <a:ext uri="{FF2B5EF4-FFF2-40B4-BE49-F238E27FC236}">
                <a16:creationId xmlns:a16="http://schemas.microsoft.com/office/drawing/2014/main" id="{C600C24E-1C8D-40EE-92E2-78EF73305F9F}"/>
              </a:ext>
            </a:extLst>
          </p:cNvPr>
          <p:cNvPicPr/>
          <p:nvPr/>
        </p:nvPicPr>
        <p:blipFill>
          <a:blip r:embed="rId4"/>
          <a:stretch>
            <a:fillRect/>
          </a:stretch>
        </p:blipFill>
        <p:spPr>
          <a:xfrm>
            <a:off x="623888" y="525600"/>
            <a:ext cx="2565039" cy="718329"/>
          </a:xfrm>
          <a:prstGeom prst="rect">
            <a:avLst/>
          </a:prstGeom>
        </p:spPr>
      </p:pic>
      <p:sp>
        <p:nvSpPr>
          <p:cNvPr id="3" name="Platshållare för sidfot 2">
            <a:extLst>
              <a:ext uri="{FF2B5EF4-FFF2-40B4-BE49-F238E27FC236}">
                <a16:creationId xmlns:a16="http://schemas.microsoft.com/office/drawing/2014/main" id="{01104BF0-1F25-4FA3-84EE-BFB6E3452924}"/>
              </a:ext>
            </a:extLst>
          </p:cNvPr>
          <p:cNvSpPr>
            <a:spLocks noGrp="1"/>
          </p:cNvSpPr>
          <p:nvPr>
            <p:ph type="ftr" sz="quarter" idx="13"/>
          </p:nvPr>
        </p:nvSpPr>
        <p:spPr>
          <a:xfrm>
            <a:off x="636044" y="6356350"/>
            <a:ext cx="4443955" cy="365125"/>
          </a:xfrm>
        </p:spPr>
        <p:txBody>
          <a:bodyPr/>
          <a:lstStyle/>
          <a:p>
            <a:r>
              <a:rPr lang="sv-SE" dirty="0"/>
              <a:t>Reflektionsmaterial - informationsfilm om ARFID - version 1</a:t>
            </a:r>
          </a:p>
        </p:txBody>
      </p:sp>
    </p:spTree>
    <p:extLst>
      <p:ext uri="{BB962C8B-B14F-4D97-AF65-F5344CB8AC3E}">
        <p14:creationId xmlns:p14="http://schemas.microsoft.com/office/powerpoint/2010/main" val="40507874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2FB3E40-AE00-4D75-9F37-0B56D49D16C5}"/>
              </a:ext>
            </a:extLst>
          </p:cNvPr>
          <p:cNvSpPr>
            <a:spLocks noGrp="1"/>
          </p:cNvSpPr>
          <p:nvPr>
            <p:ph type="title"/>
          </p:nvPr>
        </p:nvSpPr>
        <p:spPr/>
        <p:txBody>
          <a:bodyPr/>
          <a:lstStyle/>
          <a:p>
            <a:r>
              <a:rPr lang="sv-SE" dirty="0"/>
              <a:t>Reflektionsfrågor</a:t>
            </a:r>
          </a:p>
        </p:txBody>
      </p:sp>
      <p:sp>
        <p:nvSpPr>
          <p:cNvPr id="7" name="Platshållare för text 6">
            <a:extLst>
              <a:ext uri="{FF2B5EF4-FFF2-40B4-BE49-F238E27FC236}">
                <a16:creationId xmlns:a16="http://schemas.microsoft.com/office/drawing/2014/main" id="{D1D96887-1D7C-4F62-963B-DF0926DB661F}"/>
              </a:ext>
            </a:extLst>
          </p:cNvPr>
          <p:cNvSpPr>
            <a:spLocks noGrp="1"/>
          </p:cNvSpPr>
          <p:nvPr>
            <p:ph type="body" sz="quarter" idx="16"/>
          </p:nvPr>
        </p:nvSpPr>
        <p:spPr>
          <a:xfrm>
            <a:off x="637200" y="1634400"/>
            <a:ext cx="8075000" cy="4583838"/>
          </a:xfrm>
        </p:spPr>
        <p:txBody>
          <a:bodyPr>
            <a:normAutofit/>
          </a:bodyPr>
          <a:lstStyle/>
          <a:p>
            <a:pPr marL="342900" indent="-342900">
              <a:spcBef>
                <a:spcPts val="2400"/>
              </a:spcBef>
              <a:buFont typeface="Arial" panose="020B0604020202020204" pitchFamily="34" charset="0"/>
              <a:buChar char="•"/>
            </a:pPr>
            <a:r>
              <a:rPr lang="sv-SE" dirty="0"/>
              <a:t>Hur skulle Lucias symtom upptäckts i vår verksamhet? Skulle vi ha kunnat fånga upp henne tidigare?</a:t>
            </a:r>
          </a:p>
          <a:p>
            <a:pPr marL="342900" indent="-342900">
              <a:spcBef>
                <a:spcPts val="2400"/>
              </a:spcBef>
              <a:buFont typeface="Arial" panose="020B0604020202020204" pitchFamily="34" charset="0"/>
              <a:buChar char="•"/>
            </a:pPr>
            <a:r>
              <a:rPr lang="sv-SE" dirty="0"/>
              <a:t>Vad kan Lucia erbjudas för behandling för ARFID i vår region? </a:t>
            </a:r>
          </a:p>
          <a:p>
            <a:pPr marL="342900" indent="-342900">
              <a:spcBef>
                <a:spcPts val="2400"/>
              </a:spcBef>
              <a:buFont typeface="Arial" panose="020B0604020202020204" pitchFamily="34" charset="0"/>
              <a:buChar char="•"/>
            </a:pPr>
            <a:r>
              <a:rPr lang="sv-SE" dirty="0"/>
              <a:t>Vad gör vi för att yngre barn ska få vård vid ARFID?</a:t>
            </a:r>
          </a:p>
          <a:p>
            <a:pPr marL="800100" lvl="1" indent="-342900">
              <a:spcBef>
                <a:spcPts val="1200"/>
              </a:spcBef>
              <a:buFont typeface="Arial" panose="020B0604020202020204" pitchFamily="34" charset="0"/>
              <a:buChar char="•"/>
            </a:pPr>
            <a:r>
              <a:rPr lang="sv-SE" dirty="0"/>
              <a:t>Hur säkerställer vi en vårdstruktur för ARFID för små barn?</a:t>
            </a:r>
          </a:p>
          <a:p>
            <a:pPr marL="800100" lvl="1" indent="-342900">
              <a:spcBef>
                <a:spcPts val="1200"/>
              </a:spcBef>
              <a:buFont typeface="Arial" panose="020B0604020202020204" pitchFamily="34" charset="0"/>
              <a:buChar char="•"/>
            </a:pPr>
            <a:r>
              <a:rPr lang="sv-SE" dirty="0"/>
              <a:t>Hur är kompetensen om ARFID? Hur stärker vi den? </a:t>
            </a:r>
          </a:p>
          <a:p>
            <a:pPr marL="800100" lvl="1" indent="-342900">
              <a:spcBef>
                <a:spcPts val="1200"/>
              </a:spcBef>
              <a:buFont typeface="Arial" panose="020B0604020202020204" pitchFamily="34" charset="0"/>
              <a:buChar char="•"/>
            </a:pPr>
            <a:r>
              <a:rPr lang="sv-SE" dirty="0"/>
              <a:t>Hur samverkar vi mellan olika verksamheter och yrkesgrupper när det gäller barn med ARFID?</a:t>
            </a:r>
          </a:p>
          <a:p>
            <a:endParaRPr lang="sv-SE" dirty="0"/>
          </a:p>
        </p:txBody>
      </p:sp>
      <p:pic>
        <p:nvPicPr>
          <p:cNvPr id="9" name="Platshållare för bild 8">
            <a:extLst>
              <a:ext uri="{FF2B5EF4-FFF2-40B4-BE49-F238E27FC236}">
                <a16:creationId xmlns:a16="http://schemas.microsoft.com/office/drawing/2014/main" id="{9C902BB1-9D36-4EFD-830C-65B9F0707550}"/>
              </a:ext>
            </a:extLst>
          </p:cNvPr>
          <p:cNvPicPr>
            <a:picLocks noGrp="1"/>
          </p:cNvPicPr>
          <p:nvPr>
            <p:ph type="pic" idx="11"/>
          </p:nvPr>
        </p:nvPicPr>
        <p:blipFill>
          <a:blip r:embed="rId3"/>
          <a:srcRect l="20537" r="20537"/>
          <a:stretch>
            <a:fillRect/>
          </a:stretch>
        </p:blipFill>
        <p:spPr>
          <a:xfrm>
            <a:off x="9083616" y="629729"/>
            <a:ext cx="2642558" cy="3752490"/>
          </a:xfrm>
          <a:prstGeom prst="rect">
            <a:avLst/>
          </a:prstGeom>
        </p:spPr>
      </p:pic>
      <p:sp>
        <p:nvSpPr>
          <p:cNvPr id="3" name="Platshållare för sidfot 2">
            <a:extLst>
              <a:ext uri="{FF2B5EF4-FFF2-40B4-BE49-F238E27FC236}">
                <a16:creationId xmlns:a16="http://schemas.microsoft.com/office/drawing/2014/main" id="{2CE58A05-C05B-4056-BAE7-653C71569D68}"/>
              </a:ext>
            </a:extLst>
          </p:cNvPr>
          <p:cNvSpPr>
            <a:spLocks noGrp="1"/>
          </p:cNvSpPr>
          <p:nvPr>
            <p:ph type="ftr" sz="quarter" idx="17"/>
          </p:nvPr>
        </p:nvSpPr>
        <p:spPr>
          <a:xfrm>
            <a:off x="636044" y="6356350"/>
            <a:ext cx="4482055" cy="365125"/>
          </a:xfrm>
        </p:spPr>
        <p:txBody>
          <a:bodyPr/>
          <a:lstStyle/>
          <a:p>
            <a:r>
              <a:rPr lang="sv-SE" dirty="0"/>
              <a:t>Reflektionsmaterial - informationsfilm om ARFID - version 1</a:t>
            </a:r>
          </a:p>
        </p:txBody>
      </p:sp>
    </p:spTree>
    <p:extLst>
      <p:ext uri="{BB962C8B-B14F-4D97-AF65-F5344CB8AC3E}">
        <p14:creationId xmlns:p14="http://schemas.microsoft.com/office/powerpoint/2010/main" val="40832903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text 4">
            <a:extLst>
              <a:ext uri="{FF2B5EF4-FFF2-40B4-BE49-F238E27FC236}">
                <a16:creationId xmlns:a16="http://schemas.microsoft.com/office/drawing/2014/main" id="{6BF1BC2D-203C-42FF-9FBC-2A3DBC6BB0CC}"/>
              </a:ext>
            </a:extLst>
          </p:cNvPr>
          <p:cNvSpPr>
            <a:spLocks noGrp="1"/>
          </p:cNvSpPr>
          <p:nvPr>
            <p:ph type="body" sz="quarter" idx="12"/>
          </p:nvPr>
        </p:nvSpPr>
        <p:spPr>
          <a:xfrm>
            <a:off x="637200" y="1634400"/>
            <a:ext cx="5458800" cy="4583838"/>
          </a:xfrm>
        </p:spPr>
        <p:txBody>
          <a:bodyPr>
            <a:normAutofit fontScale="85000" lnSpcReduction="20000"/>
          </a:bodyPr>
          <a:lstStyle/>
          <a:p>
            <a:r>
              <a:rPr lang="sv-SE" dirty="0"/>
              <a:t>Noah är 13 år och har haft ätsvårigheter sen han var 1 år. Han klarar bara att äta pommes frites, </a:t>
            </a:r>
            <a:r>
              <a:rPr lang="sv-SE" dirty="0" err="1"/>
              <a:t>chicken</a:t>
            </a:r>
            <a:r>
              <a:rPr lang="sv-SE" dirty="0"/>
              <a:t> </a:t>
            </a:r>
            <a:r>
              <a:rPr lang="sv-SE" dirty="0" err="1"/>
              <a:t>nuggets</a:t>
            </a:r>
            <a:r>
              <a:rPr lang="sv-SE" dirty="0"/>
              <a:t>, pasta och limpsmörgås . Noah och hans föräldrar har sökt vård flera gånger under uppväxten men inte fått vidare utredning, med motiveringen att ”tillväxten ändå har varit bra”.  </a:t>
            </a:r>
          </a:p>
          <a:p>
            <a:r>
              <a:rPr lang="sv-SE" dirty="0"/>
              <a:t> Noah vågar aldrig äta hos kompisar, och det är alltid krångligt att resa bort. Han vill gärna kunna äta som andra – det är jobbigt att alltid upplevas som krånglig med maten. </a:t>
            </a:r>
          </a:p>
          <a:p>
            <a:r>
              <a:rPr lang="sv-SE" dirty="0"/>
              <a:t> När Noah är 13 år noterar skolsköterskan vid en hälsokontroll att hans tillväxt nu är kraftigt påverkad, och han visar en tendens till försenad pubertet. Noah är trött, visar tecken på järnbrist och har svårt att koncentrera sig i skolan.</a:t>
            </a:r>
          </a:p>
        </p:txBody>
      </p:sp>
      <p:pic>
        <p:nvPicPr>
          <p:cNvPr id="6" name="Bildobjekt 5">
            <a:extLst>
              <a:ext uri="{FF2B5EF4-FFF2-40B4-BE49-F238E27FC236}">
                <a16:creationId xmlns:a16="http://schemas.microsoft.com/office/drawing/2014/main" id="{FF22C823-B5FE-4411-957D-B93C879B2C83}"/>
              </a:ext>
            </a:extLst>
          </p:cNvPr>
          <p:cNvPicPr/>
          <p:nvPr/>
        </p:nvPicPr>
        <p:blipFill>
          <a:blip r:embed="rId2"/>
          <a:stretch>
            <a:fillRect/>
          </a:stretch>
        </p:blipFill>
        <p:spPr>
          <a:xfrm>
            <a:off x="623888" y="525600"/>
            <a:ext cx="3480040" cy="836134"/>
          </a:xfrm>
          <a:prstGeom prst="rect">
            <a:avLst/>
          </a:prstGeom>
        </p:spPr>
      </p:pic>
      <p:pic>
        <p:nvPicPr>
          <p:cNvPr id="8" name="Platshållare för bild 7">
            <a:extLst>
              <a:ext uri="{FF2B5EF4-FFF2-40B4-BE49-F238E27FC236}">
                <a16:creationId xmlns:a16="http://schemas.microsoft.com/office/drawing/2014/main" id="{B73EA46D-EDA1-46A4-B42D-0EF0D4BF7DFA}"/>
              </a:ext>
            </a:extLst>
          </p:cNvPr>
          <p:cNvPicPr>
            <a:picLocks noGrp="1"/>
          </p:cNvPicPr>
          <p:nvPr>
            <p:ph type="pic" idx="11"/>
          </p:nvPr>
        </p:nvPicPr>
        <p:blipFill>
          <a:blip r:embed="rId3"/>
          <a:srcRect l="16447" r="16447"/>
          <a:stretch>
            <a:fillRect/>
          </a:stretch>
        </p:blipFill>
        <p:spPr>
          <a:prstGeom prst="rect">
            <a:avLst/>
          </a:prstGeom>
        </p:spPr>
      </p:pic>
      <p:sp>
        <p:nvSpPr>
          <p:cNvPr id="3" name="Platshållare för sidfot 2">
            <a:extLst>
              <a:ext uri="{FF2B5EF4-FFF2-40B4-BE49-F238E27FC236}">
                <a16:creationId xmlns:a16="http://schemas.microsoft.com/office/drawing/2014/main" id="{D4DD4F4A-0BF3-469C-9827-36F56ECD18C4}"/>
              </a:ext>
            </a:extLst>
          </p:cNvPr>
          <p:cNvSpPr>
            <a:spLocks noGrp="1"/>
          </p:cNvSpPr>
          <p:nvPr>
            <p:ph type="ftr" sz="quarter" idx="13"/>
          </p:nvPr>
        </p:nvSpPr>
        <p:spPr>
          <a:xfrm>
            <a:off x="636044" y="6356350"/>
            <a:ext cx="4494756" cy="365125"/>
          </a:xfrm>
        </p:spPr>
        <p:txBody>
          <a:bodyPr/>
          <a:lstStyle/>
          <a:p>
            <a:r>
              <a:rPr lang="sv-SE" dirty="0"/>
              <a:t>Reflektionsmaterial - informationsfilm om ARFID - version 1</a:t>
            </a:r>
          </a:p>
        </p:txBody>
      </p:sp>
    </p:spTree>
    <p:extLst>
      <p:ext uri="{BB962C8B-B14F-4D97-AF65-F5344CB8AC3E}">
        <p14:creationId xmlns:p14="http://schemas.microsoft.com/office/powerpoint/2010/main" val="39805473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2FB3E40-AE00-4D75-9F37-0B56D49D16C5}"/>
              </a:ext>
            </a:extLst>
          </p:cNvPr>
          <p:cNvSpPr>
            <a:spLocks noGrp="1"/>
          </p:cNvSpPr>
          <p:nvPr>
            <p:ph type="title"/>
          </p:nvPr>
        </p:nvSpPr>
        <p:spPr/>
        <p:txBody>
          <a:bodyPr/>
          <a:lstStyle/>
          <a:p>
            <a:r>
              <a:rPr lang="sv-SE" dirty="0"/>
              <a:t>Reflektionsfrågor</a:t>
            </a:r>
          </a:p>
        </p:txBody>
      </p:sp>
      <p:sp>
        <p:nvSpPr>
          <p:cNvPr id="7" name="Platshållare för text 6">
            <a:extLst>
              <a:ext uri="{FF2B5EF4-FFF2-40B4-BE49-F238E27FC236}">
                <a16:creationId xmlns:a16="http://schemas.microsoft.com/office/drawing/2014/main" id="{D1D96887-1D7C-4F62-963B-DF0926DB661F}"/>
              </a:ext>
            </a:extLst>
          </p:cNvPr>
          <p:cNvSpPr>
            <a:spLocks noGrp="1"/>
          </p:cNvSpPr>
          <p:nvPr>
            <p:ph type="body" sz="quarter" idx="16"/>
          </p:nvPr>
        </p:nvSpPr>
        <p:spPr>
          <a:xfrm>
            <a:off x="637199" y="1634400"/>
            <a:ext cx="7346216" cy="4583838"/>
          </a:xfrm>
        </p:spPr>
        <p:txBody>
          <a:bodyPr>
            <a:normAutofit/>
          </a:bodyPr>
          <a:lstStyle/>
          <a:p>
            <a:pPr marL="342900" indent="-342900">
              <a:spcBef>
                <a:spcPts val="2400"/>
              </a:spcBef>
              <a:buFont typeface="Arial" panose="020B0604020202020204" pitchFamily="34" charset="0"/>
              <a:buChar char="•"/>
            </a:pPr>
            <a:r>
              <a:rPr lang="sv-SE" dirty="0"/>
              <a:t>Hur skulle Noahs symtom upptäckts i vår verksamhet? Skulle vi ha kunnat fånga upp honom tidigare?</a:t>
            </a:r>
          </a:p>
          <a:p>
            <a:pPr marL="342900" indent="-342900">
              <a:spcBef>
                <a:spcPts val="2400"/>
              </a:spcBef>
              <a:buFont typeface="Arial" panose="020B0604020202020204" pitchFamily="34" charset="0"/>
              <a:buChar char="•"/>
            </a:pPr>
            <a:r>
              <a:rPr lang="sv-SE" dirty="0"/>
              <a:t>Vad kan Noah erbjudas för behandling för ARFID i vår region? </a:t>
            </a:r>
          </a:p>
          <a:p>
            <a:pPr marL="342900" indent="-342900">
              <a:spcBef>
                <a:spcPts val="2400"/>
              </a:spcBef>
              <a:buFont typeface="Arial" panose="020B0604020202020204" pitchFamily="34" charset="0"/>
              <a:buChar char="•"/>
            </a:pPr>
            <a:r>
              <a:rPr lang="sv-SE" dirty="0"/>
              <a:t>Vad gör vi för att barn i skolåldern ska få vård vid ARFID?</a:t>
            </a:r>
          </a:p>
          <a:p>
            <a:pPr marL="800100" lvl="1" indent="-342900">
              <a:spcBef>
                <a:spcPts val="1200"/>
              </a:spcBef>
              <a:buFont typeface="Arial" panose="020B0604020202020204" pitchFamily="34" charset="0"/>
              <a:buChar char="•"/>
            </a:pPr>
            <a:r>
              <a:rPr lang="sv-SE" dirty="0"/>
              <a:t>Hur säkerställer vi en vårdstruktur för ARFID för barn?</a:t>
            </a:r>
          </a:p>
          <a:p>
            <a:pPr marL="800100" lvl="1" indent="-342900">
              <a:spcBef>
                <a:spcPts val="1200"/>
              </a:spcBef>
              <a:buFont typeface="Arial" panose="020B0604020202020204" pitchFamily="34" charset="0"/>
              <a:buChar char="•"/>
            </a:pPr>
            <a:r>
              <a:rPr lang="sv-SE" dirty="0"/>
              <a:t>Hur är kompetensen om ARFID? Hur stärker vi den? </a:t>
            </a:r>
          </a:p>
          <a:p>
            <a:pPr marL="800100" lvl="1" indent="-342900">
              <a:spcBef>
                <a:spcPts val="1200"/>
              </a:spcBef>
              <a:buFont typeface="Arial" panose="020B0604020202020204" pitchFamily="34" charset="0"/>
              <a:buChar char="•"/>
            </a:pPr>
            <a:r>
              <a:rPr lang="sv-SE" dirty="0"/>
              <a:t>Hur samverkar vi mellan olika verksamheter och yrkesgrupper när det gäller barn med ARFID?</a:t>
            </a:r>
          </a:p>
          <a:p>
            <a:pPr marL="342900" indent="-342900">
              <a:buFont typeface="Arial" panose="020B0604020202020204" pitchFamily="34" charset="0"/>
              <a:buChar char="•"/>
            </a:pPr>
            <a:endParaRPr lang="sv-SE" dirty="0"/>
          </a:p>
          <a:p>
            <a:pPr marL="342900" indent="-342900">
              <a:buFont typeface="Arial" panose="020B0604020202020204" pitchFamily="34" charset="0"/>
              <a:buChar char="•"/>
            </a:pPr>
            <a:endParaRPr lang="sv-SE" dirty="0"/>
          </a:p>
          <a:p>
            <a:endParaRPr lang="sv-SE" dirty="0"/>
          </a:p>
        </p:txBody>
      </p:sp>
      <p:pic>
        <p:nvPicPr>
          <p:cNvPr id="10" name="Platshållare för bild 9">
            <a:extLst>
              <a:ext uri="{FF2B5EF4-FFF2-40B4-BE49-F238E27FC236}">
                <a16:creationId xmlns:a16="http://schemas.microsoft.com/office/drawing/2014/main" id="{1D75A138-6897-446E-9757-B370BF7D80FB}"/>
              </a:ext>
            </a:extLst>
          </p:cNvPr>
          <p:cNvPicPr>
            <a:picLocks noGrp="1"/>
          </p:cNvPicPr>
          <p:nvPr>
            <p:ph type="pic" idx="11"/>
          </p:nvPr>
        </p:nvPicPr>
        <p:blipFill>
          <a:blip r:embed="rId3"/>
          <a:srcRect l="29561" r="29561"/>
          <a:stretch>
            <a:fillRect/>
          </a:stretch>
        </p:blipFill>
        <p:spPr>
          <a:xfrm>
            <a:off x="8790316" y="379563"/>
            <a:ext cx="2875472" cy="4321833"/>
          </a:xfrm>
          <a:prstGeom prst="rect">
            <a:avLst/>
          </a:prstGeom>
        </p:spPr>
      </p:pic>
      <p:sp>
        <p:nvSpPr>
          <p:cNvPr id="3" name="Platshållare för sidfot 2">
            <a:extLst>
              <a:ext uri="{FF2B5EF4-FFF2-40B4-BE49-F238E27FC236}">
                <a16:creationId xmlns:a16="http://schemas.microsoft.com/office/drawing/2014/main" id="{52D40457-DAB4-4A19-877C-BA2149E78B16}"/>
              </a:ext>
            </a:extLst>
          </p:cNvPr>
          <p:cNvSpPr>
            <a:spLocks noGrp="1"/>
          </p:cNvSpPr>
          <p:nvPr>
            <p:ph type="ftr" sz="quarter" idx="17"/>
          </p:nvPr>
        </p:nvSpPr>
        <p:spPr>
          <a:xfrm>
            <a:off x="636044" y="6356350"/>
            <a:ext cx="4355055" cy="365125"/>
          </a:xfrm>
        </p:spPr>
        <p:txBody>
          <a:bodyPr/>
          <a:lstStyle/>
          <a:p>
            <a:r>
              <a:rPr lang="sv-SE" dirty="0"/>
              <a:t>Reflektionsmaterial - informationsfilm om ARFID - version 1</a:t>
            </a:r>
          </a:p>
        </p:txBody>
      </p:sp>
    </p:spTree>
    <p:extLst>
      <p:ext uri="{BB962C8B-B14F-4D97-AF65-F5344CB8AC3E}">
        <p14:creationId xmlns:p14="http://schemas.microsoft.com/office/powerpoint/2010/main" val="38840750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A6A69AC-2288-4E5E-8684-34B7684E4F99}"/>
              </a:ext>
            </a:extLst>
          </p:cNvPr>
          <p:cNvSpPr>
            <a:spLocks noGrp="1"/>
          </p:cNvSpPr>
          <p:nvPr>
            <p:ph type="title"/>
          </p:nvPr>
        </p:nvSpPr>
        <p:spPr/>
        <p:txBody>
          <a:bodyPr/>
          <a:lstStyle/>
          <a:p>
            <a:r>
              <a:rPr lang="sv-SE" dirty="0"/>
              <a:t>Vård av barn med ARFID - vad är vårt nästa steg?</a:t>
            </a:r>
          </a:p>
        </p:txBody>
      </p:sp>
      <p:sp>
        <p:nvSpPr>
          <p:cNvPr id="6" name="Platshållare för text 5">
            <a:extLst>
              <a:ext uri="{FF2B5EF4-FFF2-40B4-BE49-F238E27FC236}">
                <a16:creationId xmlns:a16="http://schemas.microsoft.com/office/drawing/2014/main" id="{39A0FB73-4020-4728-BEEA-FBEB23AEAD78}"/>
              </a:ext>
            </a:extLst>
          </p:cNvPr>
          <p:cNvSpPr>
            <a:spLocks noGrp="1"/>
          </p:cNvSpPr>
          <p:nvPr>
            <p:ph type="body" sz="quarter" idx="10"/>
          </p:nvPr>
        </p:nvSpPr>
        <p:spPr/>
        <p:txBody>
          <a:bodyPr/>
          <a:lstStyle/>
          <a:p>
            <a:r>
              <a:rPr lang="sv-SE" dirty="0"/>
              <a:t>Sammanfatta reflektionerna!</a:t>
            </a:r>
          </a:p>
          <a:p>
            <a:r>
              <a:rPr lang="sv-SE" dirty="0"/>
              <a:t>Vilka förbättringsmöjligheter har vi identifierat? Vilka hinder finns? </a:t>
            </a:r>
          </a:p>
          <a:p>
            <a:r>
              <a:rPr lang="sv-SE" dirty="0"/>
              <a:t>Sätt mål och planera aktiviteter för förbättring</a:t>
            </a:r>
          </a:p>
          <a:p>
            <a:pPr lvl="1"/>
            <a:r>
              <a:rPr lang="sv-SE" dirty="0"/>
              <a:t>Vad kan vi göra på kort sikt?</a:t>
            </a:r>
          </a:p>
          <a:p>
            <a:pPr lvl="1"/>
            <a:r>
              <a:rPr lang="sv-SE" dirty="0"/>
              <a:t>Vad behövs på längre sikt? Hur initierar vi det?</a:t>
            </a:r>
          </a:p>
          <a:p>
            <a:r>
              <a:rPr lang="sv-SE" dirty="0"/>
              <a:t>Följ upp planerade aktiviteter tillsammans.</a:t>
            </a:r>
          </a:p>
          <a:p>
            <a:endParaRPr lang="sv-SE" dirty="0"/>
          </a:p>
        </p:txBody>
      </p:sp>
      <p:sp>
        <p:nvSpPr>
          <p:cNvPr id="3" name="Platshållare för sidfot 2">
            <a:extLst>
              <a:ext uri="{FF2B5EF4-FFF2-40B4-BE49-F238E27FC236}">
                <a16:creationId xmlns:a16="http://schemas.microsoft.com/office/drawing/2014/main" id="{D5CA9410-218A-4745-BE78-37333431E349}"/>
              </a:ext>
            </a:extLst>
          </p:cNvPr>
          <p:cNvSpPr>
            <a:spLocks noGrp="1"/>
          </p:cNvSpPr>
          <p:nvPr>
            <p:ph type="ftr" sz="quarter" idx="11"/>
          </p:nvPr>
        </p:nvSpPr>
        <p:spPr>
          <a:xfrm>
            <a:off x="636044" y="6356350"/>
            <a:ext cx="4456655" cy="365125"/>
          </a:xfrm>
        </p:spPr>
        <p:txBody>
          <a:bodyPr/>
          <a:lstStyle/>
          <a:p>
            <a:r>
              <a:rPr lang="sv-SE" dirty="0"/>
              <a:t>Reflektionsmaterial - informationsfilm om ARFID - version 1</a:t>
            </a:r>
          </a:p>
        </p:txBody>
      </p:sp>
    </p:spTree>
    <p:extLst>
      <p:ext uri="{BB962C8B-B14F-4D97-AF65-F5344CB8AC3E}">
        <p14:creationId xmlns:p14="http://schemas.microsoft.com/office/powerpoint/2010/main" val="5988992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text 4">
            <a:extLst>
              <a:ext uri="{FF2B5EF4-FFF2-40B4-BE49-F238E27FC236}">
                <a16:creationId xmlns:a16="http://schemas.microsoft.com/office/drawing/2014/main" id="{6BF1BC2D-203C-42FF-9FBC-2A3DBC6BB0CC}"/>
              </a:ext>
            </a:extLst>
          </p:cNvPr>
          <p:cNvSpPr>
            <a:spLocks noGrp="1"/>
          </p:cNvSpPr>
          <p:nvPr>
            <p:ph type="body" sz="quarter" idx="12"/>
          </p:nvPr>
        </p:nvSpPr>
        <p:spPr>
          <a:xfrm>
            <a:off x="637200" y="1634400"/>
            <a:ext cx="5458800" cy="4583838"/>
          </a:xfrm>
        </p:spPr>
        <p:txBody>
          <a:bodyPr>
            <a:normAutofit fontScale="92500" lnSpcReduction="10000"/>
          </a:bodyPr>
          <a:lstStyle/>
          <a:p>
            <a:r>
              <a:rPr lang="sv-SE" dirty="0"/>
              <a:t>Eric är 24 år och söker hjälp för sina ätsvårigheter, som stressar honom och påverkar både hans partnerrelation och hans vikt negativt. </a:t>
            </a:r>
          </a:p>
          <a:p>
            <a:r>
              <a:rPr lang="sv-SE" dirty="0"/>
              <a:t>Vid en middag hos vänner för en månad sen satte Eric en bit mat i halsen. Han är nu rädd för att äta något annat än flytande kost, och han undviker att äta i sociala sammanhang.</a:t>
            </a:r>
          </a:p>
          <a:p>
            <a:r>
              <a:rPr lang="sv-SE" dirty="0"/>
              <a:t>Vid vårdbesöket berättar Eric att han har haft problem med mat och ätande i många år. Han är känslig för konsistensen hos viss mat, till exempel okokta grönsaker, knäckebröd och hela köttbitar.</a:t>
            </a:r>
          </a:p>
        </p:txBody>
      </p:sp>
      <p:pic>
        <p:nvPicPr>
          <p:cNvPr id="6" name="Bildobjekt 5">
            <a:extLst>
              <a:ext uri="{FF2B5EF4-FFF2-40B4-BE49-F238E27FC236}">
                <a16:creationId xmlns:a16="http://schemas.microsoft.com/office/drawing/2014/main" id="{BF0109B8-6510-460B-A6D5-47A3E9904828}"/>
              </a:ext>
            </a:extLst>
          </p:cNvPr>
          <p:cNvPicPr/>
          <p:nvPr/>
        </p:nvPicPr>
        <p:blipFill>
          <a:blip r:embed="rId2"/>
          <a:stretch>
            <a:fillRect/>
          </a:stretch>
        </p:blipFill>
        <p:spPr>
          <a:xfrm>
            <a:off x="559728" y="457200"/>
            <a:ext cx="2718309" cy="819509"/>
          </a:xfrm>
          <a:prstGeom prst="rect">
            <a:avLst/>
          </a:prstGeom>
        </p:spPr>
      </p:pic>
      <p:pic>
        <p:nvPicPr>
          <p:cNvPr id="7" name="Platshållare för bild 6">
            <a:extLst>
              <a:ext uri="{FF2B5EF4-FFF2-40B4-BE49-F238E27FC236}">
                <a16:creationId xmlns:a16="http://schemas.microsoft.com/office/drawing/2014/main" id="{2B23F685-5E86-48CB-86F6-45F67802165A}"/>
              </a:ext>
            </a:extLst>
          </p:cNvPr>
          <p:cNvPicPr>
            <a:picLocks noGrp="1"/>
          </p:cNvPicPr>
          <p:nvPr>
            <p:ph type="pic" idx="11"/>
          </p:nvPr>
        </p:nvPicPr>
        <p:blipFill>
          <a:blip r:embed="rId3"/>
          <a:srcRect t="5766" b="5766"/>
          <a:stretch>
            <a:fillRect/>
          </a:stretch>
        </p:blipFill>
        <p:spPr>
          <a:prstGeom prst="rect">
            <a:avLst/>
          </a:prstGeom>
        </p:spPr>
      </p:pic>
      <p:sp>
        <p:nvSpPr>
          <p:cNvPr id="3" name="Platshållare för sidfot 2">
            <a:extLst>
              <a:ext uri="{FF2B5EF4-FFF2-40B4-BE49-F238E27FC236}">
                <a16:creationId xmlns:a16="http://schemas.microsoft.com/office/drawing/2014/main" id="{5B8F7526-B30B-4E33-B3C5-C4277110C7BC}"/>
              </a:ext>
            </a:extLst>
          </p:cNvPr>
          <p:cNvSpPr>
            <a:spLocks noGrp="1"/>
          </p:cNvSpPr>
          <p:nvPr>
            <p:ph type="ftr" sz="quarter" idx="13"/>
          </p:nvPr>
        </p:nvSpPr>
        <p:spPr>
          <a:xfrm>
            <a:off x="636044" y="6356350"/>
            <a:ext cx="4482055" cy="365125"/>
          </a:xfrm>
        </p:spPr>
        <p:txBody>
          <a:bodyPr/>
          <a:lstStyle/>
          <a:p>
            <a:r>
              <a:rPr lang="sv-SE" dirty="0"/>
              <a:t>Reflektionsmaterial - informationsfilm om ARFID - version 1</a:t>
            </a:r>
          </a:p>
        </p:txBody>
      </p:sp>
    </p:spTree>
    <p:extLst>
      <p:ext uri="{BB962C8B-B14F-4D97-AF65-F5344CB8AC3E}">
        <p14:creationId xmlns:p14="http://schemas.microsoft.com/office/powerpoint/2010/main" val="5543141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2FB3E40-AE00-4D75-9F37-0B56D49D16C5}"/>
              </a:ext>
            </a:extLst>
          </p:cNvPr>
          <p:cNvSpPr>
            <a:spLocks noGrp="1"/>
          </p:cNvSpPr>
          <p:nvPr>
            <p:ph type="title"/>
          </p:nvPr>
        </p:nvSpPr>
        <p:spPr/>
        <p:txBody>
          <a:bodyPr/>
          <a:lstStyle/>
          <a:p>
            <a:r>
              <a:rPr lang="sv-SE" dirty="0"/>
              <a:t>Reflektionsfrågor</a:t>
            </a:r>
          </a:p>
        </p:txBody>
      </p:sp>
      <p:sp>
        <p:nvSpPr>
          <p:cNvPr id="7" name="Platshållare för text 6">
            <a:extLst>
              <a:ext uri="{FF2B5EF4-FFF2-40B4-BE49-F238E27FC236}">
                <a16:creationId xmlns:a16="http://schemas.microsoft.com/office/drawing/2014/main" id="{D1D96887-1D7C-4F62-963B-DF0926DB661F}"/>
              </a:ext>
            </a:extLst>
          </p:cNvPr>
          <p:cNvSpPr>
            <a:spLocks noGrp="1"/>
          </p:cNvSpPr>
          <p:nvPr>
            <p:ph type="body" sz="quarter" idx="16"/>
          </p:nvPr>
        </p:nvSpPr>
        <p:spPr>
          <a:xfrm>
            <a:off x="637200" y="1511300"/>
            <a:ext cx="7363800" cy="4706938"/>
          </a:xfrm>
        </p:spPr>
        <p:txBody>
          <a:bodyPr>
            <a:normAutofit/>
          </a:bodyPr>
          <a:lstStyle/>
          <a:p>
            <a:pPr marL="342900" indent="-342900">
              <a:spcBef>
                <a:spcPts val="2400"/>
              </a:spcBef>
              <a:buFont typeface="Arial" panose="020B0604020202020204" pitchFamily="34" charset="0"/>
              <a:buChar char="•"/>
            </a:pPr>
            <a:r>
              <a:rPr lang="sv-SE" dirty="0"/>
              <a:t>Hur skulle Eric ha bemötts i vår verksamhet? </a:t>
            </a:r>
          </a:p>
          <a:p>
            <a:pPr marL="342900" indent="-342900">
              <a:spcBef>
                <a:spcPts val="2400"/>
              </a:spcBef>
              <a:buFont typeface="Arial" panose="020B0604020202020204" pitchFamily="34" charset="0"/>
              <a:buChar char="•"/>
            </a:pPr>
            <a:r>
              <a:rPr lang="sv-SE" dirty="0"/>
              <a:t>Hade vi kunnat fånga upp honom tidigare inom vården?</a:t>
            </a:r>
          </a:p>
          <a:p>
            <a:pPr marL="342900" indent="-342900">
              <a:spcBef>
                <a:spcPts val="2400"/>
              </a:spcBef>
              <a:buFont typeface="Arial" panose="020B0604020202020204" pitchFamily="34" charset="0"/>
              <a:buChar char="•"/>
            </a:pPr>
            <a:r>
              <a:rPr lang="sv-SE" dirty="0"/>
              <a:t>Vad kan Eric erbjudas för behandling för ARFID i vår region? </a:t>
            </a:r>
          </a:p>
          <a:p>
            <a:pPr marL="342900" indent="-342900">
              <a:spcBef>
                <a:spcPts val="2400"/>
              </a:spcBef>
              <a:buFont typeface="Arial" panose="020B0604020202020204" pitchFamily="34" charset="0"/>
              <a:buChar char="•"/>
            </a:pPr>
            <a:r>
              <a:rPr lang="sv-SE" dirty="0"/>
              <a:t>Vad gör vi för att vuxna ska få vård vid ARFID?</a:t>
            </a:r>
          </a:p>
          <a:p>
            <a:pPr marL="800100" lvl="1" indent="-342900">
              <a:spcBef>
                <a:spcPts val="1200"/>
              </a:spcBef>
              <a:buFont typeface="Arial" panose="020B0604020202020204" pitchFamily="34" charset="0"/>
              <a:buChar char="•"/>
            </a:pPr>
            <a:r>
              <a:rPr lang="sv-SE" dirty="0"/>
              <a:t>Hur säkerställer vi en vårdstruktur för vuxna?</a:t>
            </a:r>
          </a:p>
          <a:p>
            <a:pPr marL="800100" lvl="1" indent="-342900">
              <a:spcBef>
                <a:spcPts val="1200"/>
              </a:spcBef>
              <a:buFont typeface="Arial" panose="020B0604020202020204" pitchFamily="34" charset="0"/>
              <a:buChar char="•"/>
            </a:pPr>
            <a:r>
              <a:rPr lang="sv-SE" dirty="0"/>
              <a:t>Hur är kompetensen om ARFID? Hur stärker vi den? </a:t>
            </a:r>
          </a:p>
          <a:p>
            <a:pPr marL="800100" lvl="1" indent="-342900">
              <a:spcBef>
                <a:spcPts val="1200"/>
              </a:spcBef>
              <a:buFont typeface="Arial" panose="020B0604020202020204" pitchFamily="34" charset="0"/>
              <a:buChar char="•"/>
            </a:pPr>
            <a:r>
              <a:rPr lang="sv-SE" dirty="0"/>
              <a:t>Hur samverkar vi mellan olika verksamheter och yrkesgrupper när det gäller vuxna med ARFID?</a:t>
            </a:r>
          </a:p>
          <a:p>
            <a:endParaRPr lang="sv-SE" dirty="0"/>
          </a:p>
        </p:txBody>
      </p:sp>
      <p:pic>
        <p:nvPicPr>
          <p:cNvPr id="9" name="Platshållare för bild 8">
            <a:extLst>
              <a:ext uri="{FF2B5EF4-FFF2-40B4-BE49-F238E27FC236}">
                <a16:creationId xmlns:a16="http://schemas.microsoft.com/office/drawing/2014/main" id="{3E68743E-F3BC-43C8-A4A7-D735B578DDEE}"/>
              </a:ext>
            </a:extLst>
          </p:cNvPr>
          <p:cNvPicPr>
            <a:picLocks noGrp="1"/>
          </p:cNvPicPr>
          <p:nvPr>
            <p:ph type="pic" idx="11"/>
          </p:nvPr>
        </p:nvPicPr>
        <p:blipFill>
          <a:blip r:embed="rId3"/>
          <a:srcRect l="6940" r="6940"/>
          <a:stretch>
            <a:fillRect/>
          </a:stretch>
        </p:blipFill>
        <p:spPr>
          <a:xfrm>
            <a:off x="8919713" y="540000"/>
            <a:ext cx="2806461" cy="4235570"/>
          </a:xfrm>
          <a:prstGeom prst="rect">
            <a:avLst/>
          </a:prstGeom>
        </p:spPr>
      </p:pic>
      <p:sp>
        <p:nvSpPr>
          <p:cNvPr id="3" name="Platshållare för sidfot 2">
            <a:extLst>
              <a:ext uri="{FF2B5EF4-FFF2-40B4-BE49-F238E27FC236}">
                <a16:creationId xmlns:a16="http://schemas.microsoft.com/office/drawing/2014/main" id="{8D998F51-A10A-44A9-9162-E0118D51128D}"/>
              </a:ext>
            </a:extLst>
          </p:cNvPr>
          <p:cNvSpPr>
            <a:spLocks noGrp="1"/>
          </p:cNvSpPr>
          <p:nvPr>
            <p:ph type="ftr" sz="quarter" idx="17"/>
          </p:nvPr>
        </p:nvSpPr>
        <p:spPr>
          <a:xfrm>
            <a:off x="636044" y="6356350"/>
            <a:ext cx="4393156" cy="365125"/>
          </a:xfrm>
        </p:spPr>
        <p:txBody>
          <a:bodyPr/>
          <a:lstStyle/>
          <a:p>
            <a:r>
              <a:rPr lang="sv-SE" dirty="0"/>
              <a:t>Reflektionsmaterial - informationsfilm om ARFID - version 1</a:t>
            </a:r>
          </a:p>
        </p:txBody>
      </p:sp>
    </p:spTree>
    <p:extLst>
      <p:ext uri="{BB962C8B-B14F-4D97-AF65-F5344CB8AC3E}">
        <p14:creationId xmlns:p14="http://schemas.microsoft.com/office/powerpoint/2010/main" val="643964835"/>
      </p:ext>
    </p:extLst>
  </p:cSld>
  <p:clrMapOvr>
    <a:masterClrMapping/>
  </p:clrMapOvr>
</p:sld>
</file>

<file path=ppt/theme/theme1.xml><?xml version="1.0" encoding="utf-8"?>
<a:theme xmlns:a="http://schemas.openxmlformats.org/drawingml/2006/main" name="Socialstyrelsen">
  <a:themeElements>
    <a:clrScheme name="SoS">
      <a:dk1>
        <a:srgbClr val="000000"/>
      </a:dk1>
      <a:lt1>
        <a:srgbClr val="FFFFFF"/>
      </a:lt1>
      <a:dk2>
        <a:srgbClr val="F8F2E8"/>
      </a:dk2>
      <a:lt2>
        <a:srgbClr val="FCFAF7"/>
      </a:lt2>
      <a:accent1>
        <a:srgbClr val="002B45"/>
      </a:accent1>
      <a:accent2>
        <a:srgbClr val="00385C"/>
      </a:accent2>
      <a:accent3>
        <a:srgbClr val="005892"/>
      </a:accent3>
      <a:accent4>
        <a:srgbClr val="017CC1"/>
      </a:accent4>
      <a:accent5>
        <a:srgbClr val="DBF0F6"/>
      </a:accent5>
      <a:accent6>
        <a:srgbClr val="EBFAFC"/>
      </a:accent6>
      <a:hlink>
        <a:srgbClr val="0563C1"/>
      </a:hlink>
      <a:folHlink>
        <a:srgbClr val="954F72"/>
      </a:folHlink>
    </a:clrScheme>
    <a:fontScheme name="PPT SoS">
      <a:majorFont>
        <a:latin typeface="Noto Sans"/>
        <a:ea typeface=""/>
        <a:cs typeface=""/>
      </a:majorFont>
      <a:minorFont>
        <a:latin typeface="Noto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0" tIns="45720" rIns="91440" bIns="45720" rtlCol="0" anchor="t">
        <a:normAutofit/>
      </a:bodyPr>
      <a:lstStyle>
        <a:defPPr algn="l">
          <a:defRPr dirty="0"/>
        </a:defPPr>
      </a:lstStyle>
    </a:txDef>
  </a:objectDefaults>
  <a:extraClrSchemeLst/>
  <a:custClrLst>
    <a:custClr name="SoS Mörkblå 1">
      <a:srgbClr val="112B43"/>
    </a:custClr>
    <a:custClr name="SoS Mörkblå 2">
      <a:srgbClr val="11385A"/>
    </a:custClr>
    <a:custClr name="SoS Blå 1">
      <a:srgbClr val="005892"/>
    </a:custClr>
    <a:custClr name="SoS Blå 2">
      <a:srgbClr val="017CC0"/>
    </a:custClr>
    <a:custClr name="SoS Ljusblå 1">
      <a:srgbClr val="DBEEF5"/>
    </a:custClr>
    <a:custClr name="SoS Ljusblå 2">
      <a:srgbClr val="EBF6F9"/>
    </a:custClr>
    <a:custClr name="Vit">
      <a:srgbClr val="FFFFFF"/>
    </a:custClr>
    <a:custClr name="Vit">
      <a:srgbClr val="FFFFFF"/>
    </a:custClr>
    <a:custClr name="SoS Beige 1">
      <a:srgbClr val="F7F1E7"/>
    </a:custClr>
    <a:custClr name="Sos Beige 2">
      <a:srgbClr val="FCFAF5"/>
    </a:custClr>
    <a:custClr name="SoS Gul 1">
      <a:srgbClr val="B27B2A"/>
    </a:custClr>
    <a:custClr name="SoS Gul 2">
      <a:srgbClr val="ECB94F"/>
    </a:custClr>
    <a:custClr name="SoS Gul 3">
      <a:srgbClr val="F9E0A7"/>
    </a:custClr>
    <a:custClr name="SoS Lila 1">
      <a:srgbClr val="AB37A6"/>
    </a:custClr>
    <a:custClr name="SoS Lila 2">
      <a:srgbClr val="BE67C0"/>
    </a:custClr>
    <a:custClr name="SoS Lila 3">
      <a:srgbClr val="ECCFE9"/>
    </a:custClr>
    <a:custClr name="Vit">
      <a:srgbClr val="FFFFFF"/>
    </a:custClr>
    <a:custClr name="Vit">
      <a:srgbClr val="FFFFFF"/>
    </a:custClr>
    <a:custClr name="Vit">
      <a:srgbClr val="FFFFFF"/>
    </a:custClr>
    <a:custClr name="Vit">
      <a:srgbClr val="FFFFFF"/>
    </a:custClr>
    <a:custClr name="SoS Grön 1">
      <a:srgbClr val="008276"/>
    </a:custClr>
    <a:custClr name="SoS Grön 2">
      <a:srgbClr val="00A380"/>
    </a:custClr>
    <a:custClr name="SoS Grön 3">
      <a:srgbClr val="79D3C5"/>
    </a:custClr>
    <a:custClr name="SoS Orange 1">
      <a:srgbClr val="C85135"/>
    </a:custClr>
    <a:custClr name="SoS Orange 2">
      <a:srgbClr val="EB805F"/>
    </a:custClr>
    <a:custClr name="SoS Orange 3">
      <a:srgbClr val="F7CAAC"/>
    </a:custClr>
  </a:custClrLst>
  <a:extLst>
    <a:ext uri="{05A4C25C-085E-4340-85A3-A5531E510DB2}">
      <thm15:themeFamily xmlns:thm15="http://schemas.microsoft.com/office/thememl/2012/main" name="Blank.potx" id="{E3E5DE97-4B61-4DC9-B293-FEC6251761CF}" vid="{BA56C6D2-70B4-4699-87F6-94A3E15B1D6E}"/>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300</TotalTime>
  <Words>1020</Words>
  <Application>Microsoft Office PowerPoint</Application>
  <PresentationFormat>Bredbild</PresentationFormat>
  <Paragraphs>80</Paragraphs>
  <Slides>13</Slides>
  <Notes>5</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13</vt:i4>
      </vt:variant>
    </vt:vector>
  </HeadingPairs>
  <TitlesOfParts>
    <vt:vector size="17" baseType="lpstr">
      <vt:lpstr>Arial</vt:lpstr>
      <vt:lpstr>Calibri</vt:lpstr>
      <vt:lpstr>Noto Sans</vt:lpstr>
      <vt:lpstr>Socialstyrelsen</vt:lpstr>
      <vt:lpstr>Reflektionsmaterial till informationsfilmen om ARFID</vt:lpstr>
      <vt:lpstr>Om reflektionsmaterialet</vt:lpstr>
      <vt:lpstr>PowerPoint-presentation</vt:lpstr>
      <vt:lpstr>Reflektionsfrågor</vt:lpstr>
      <vt:lpstr>PowerPoint-presentation</vt:lpstr>
      <vt:lpstr>Reflektionsfrågor</vt:lpstr>
      <vt:lpstr>Vård av barn med ARFID - vad är vårt nästa steg?</vt:lpstr>
      <vt:lpstr>PowerPoint-presentation</vt:lpstr>
      <vt:lpstr>Reflektionsfrågor</vt:lpstr>
      <vt:lpstr>PowerPoint-presentation</vt:lpstr>
      <vt:lpstr>Reflektionsfrågor</vt:lpstr>
      <vt:lpstr>Vård av vuxna med ARFID - vad är vårt nästa steg?</vt:lpstr>
      <vt:lpstr>Tack för ert arbete!</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Eidem, Elisabeth</dc:creator>
  <cp:lastModifiedBy>Ohlén, Louise</cp:lastModifiedBy>
  <cp:revision>33</cp:revision>
  <dcterms:created xsi:type="dcterms:W3CDTF">2025-05-19T15:55:58Z</dcterms:created>
  <dcterms:modified xsi:type="dcterms:W3CDTF">2025-05-28T13:20:35Z</dcterms:modified>
</cp:coreProperties>
</file>